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687" r:id="rId3"/>
    <p:sldMasterId id="2147483689" r:id="rId4"/>
    <p:sldMasterId id="2147483713" r:id="rId5"/>
  </p:sldMasterIdLst>
  <p:notesMasterIdLst>
    <p:notesMasterId r:id="rId16"/>
  </p:notesMasterIdLst>
  <p:sldIdLst>
    <p:sldId id="385" r:id="rId6"/>
    <p:sldId id="386" r:id="rId7"/>
    <p:sldId id="388" r:id="rId8"/>
    <p:sldId id="413" r:id="rId9"/>
    <p:sldId id="414" r:id="rId10"/>
    <p:sldId id="429" r:id="rId11"/>
    <p:sldId id="270" r:id="rId12"/>
    <p:sldId id="430" r:id="rId13"/>
    <p:sldId id="404" r:id="rId14"/>
    <p:sldId id="41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71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Естественное движение населения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Родившиеся</c:v>
                </c:pt>
              </c:strCache>
            </c:strRef>
          </c:tx>
          <c:spPr>
            <a:solidFill>
              <a:srgbClr val="0A719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11 мес. 2018 г.</c:v>
                </c:pt>
                <c:pt idx="1">
                  <c:v>11 мес. 2019 г.</c:v>
                </c:pt>
                <c:pt idx="2">
                  <c:v>11 мес. 2020 г.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253</c:v>
                </c:pt>
                <c:pt idx="1">
                  <c:v>232</c:v>
                </c:pt>
                <c:pt idx="2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A7-451E-883E-925688C97078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Умершие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11 мес. 2018 г.</c:v>
                </c:pt>
                <c:pt idx="1">
                  <c:v>11 мес. 2019 г.</c:v>
                </c:pt>
                <c:pt idx="2">
                  <c:v>11 мес. 2020 г.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317</c:v>
                </c:pt>
                <c:pt idx="1">
                  <c:v>322</c:v>
                </c:pt>
                <c:pt idx="2">
                  <c:v>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A7-451E-883E-925688C970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-27"/>
        <c:axId val="433786056"/>
        <c:axId val="433786384"/>
      </c:barChart>
      <c:catAx>
        <c:axId val="433786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3786384"/>
        <c:crosses val="autoZero"/>
        <c:auto val="1"/>
        <c:lblAlgn val="ctr"/>
        <c:lblOffset val="100"/>
        <c:noMultiLvlLbl val="0"/>
      </c:catAx>
      <c:valAx>
        <c:axId val="433786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3786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Показатели миграции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Лист1!$A$9</c:f>
              <c:strCache>
                <c:ptCount val="1"/>
                <c:pt idx="0">
                  <c:v>Прибыло</c:v>
                </c:pt>
              </c:strCache>
            </c:strRef>
          </c:tx>
          <c:spPr>
            <a:solidFill>
              <a:srgbClr val="0A719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Лист1!$B$8:$D$8</c:f>
              <c:strCache>
                <c:ptCount val="3"/>
                <c:pt idx="0">
                  <c:v>10 мес. 2018 г.</c:v>
                </c:pt>
                <c:pt idx="1">
                  <c:v>10 мес. 2019 г.</c:v>
                </c:pt>
                <c:pt idx="2">
                  <c:v>10 мес. 2020 г.</c:v>
                </c:pt>
              </c:strCache>
            </c:strRef>
          </c:cat>
          <c:val>
            <c:numRef>
              <c:f>Лист1!$B$9:$D$9</c:f>
              <c:numCache>
                <c:formatCode>General</c:formatCode>
                <c:ptCount val="3"/>
                <c:pt idx="0">
                  <c:v>941</c:v>
                </c:pt>
                <c:pt idx="1">
                  <c:v>1151</c:v>
                </c:pt>
                <c:pt idx="2">
                  <c:v>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74-4D2A-BBB2-C640AEB4FA0F}"/>
            </c:ext>
          </c:extLst>
        </c:ser>
        <c:ser>
          <c:idx val="1"/>
          <c:order val="1"/>
          <c:tx>
            <c:strRef>
              <c:f>Лист1!$A$10</c:f>
              <c:strCache>
                <c:ptCount val="1"/>
                <c:pt idx="0">
                  <c:v>Выбыло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Лист1!$B$8:$D$8</c:f>
              <c:strCache>
                <c:ptCount val="3"/>
                <c:pt idx="0">
                  <c:v>10 мес. 2018 г.</c:v>
                </c:pt>
                <c:pt idx="1">
                  <c:v>10 мес. 2019 г.</c:v>
                </c:pt>
                <c:pt idx="2">
                  <c:v>10 мес. 2020 г.</c:v>
                </c:pt>
              </c:strCache>
            </c:strRef>
          </c:cat>
          <c:val>
            <c:numRef>
              <c:f>Лист1!$B$10:$D$10</c:f>
              <c:numCache>
                <c:formatCode>General</c:formatCode>
                <c:ptCount val="3"/>
                <c:pt idx="0">
                  <c:v>1088</c:v>
                </c:pt>
                <c:pt idx="1">
                  <c:v>1086</c:v>
                </c:pt>
                <c:pt idx="2">
                  <c:v>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74-4D2A-BBB2-C640AEB4FA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-27"/>
        <c:axId val="155230320"/>
        <c:axId val="155232616"/>
      </c:barChart>
      <c:catAx>
        <c:axId val="15523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232616"/>
        <c:crosses val="autoZero"/>
        <c:auto val="1"/>
        <c:lblAlgn val="ctr"/>
        <c:lblOffset val="100"/>
        <c:noMultiLvlLbl val="0"/>
      </c:catAx>
      <c:valAx>
        <c:axId val="155232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230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3CAB2-2EC5-4E61-BE4B-6C946E5D1F24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B1AE0-EC17-4D22-B1A2-9167AA45F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25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033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76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548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7590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01688"/>
            <a:ext cx="5346700" cy="40100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4282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104282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03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76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285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76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3048000" y="3200400"/>
            <a:ext cx="6096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/>
        </p:nvSpPr>
        <p:spPr>
          <a:xfrm>
            <a:off x="3048000" y="5029200"/>
            <a:ext cx="3048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/>
          <p:cNvSpPr/>
          <p:nvPr/>
        </p:nvSpPr>
        <p:spPr>
          <a:xfrm>
            <a:off x="6096000" y="5029200"/>
            <a:ext cx="3048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225452"/>
            <a:ext cx="6096000" cy="1067644"/>
          </a:xfrm>
          <a:prstGeom prst="rect">
            <a:avLst/>
          </a:prstGeom>
        </p:spPr>
        <p:txBody>
          <a:bodyPr lIns="274320" rIns="457200" anchor="b">
            <a:noAutofit/>
          </a:bodyPr>
          <a:lstStyle>
            <a:lvl1pPr algn="l"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4323604"/>
            <a:ext cx="6096000" cy="407890"/>
          </a:xfrm>
          <a:prstGeom prst="rect">
            <a:avLst/>
          </a:prstGeom>
        </p:spPr>
        <p:txBody>
          <a:bodyPr lIns="274320"/>
          <a:lstStyle>
            <a:lvl1pPr marL="0" indent="0" algn="l">
              <a:buNone/>
              <a:defRPr sz="1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51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46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1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1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1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Freeform: Shape 11"/>
          <p:cNvSpPr/>
          <p:nvPr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14" name="Freeform: Shape 13"/>
          <p:cNvSpPr/>
          <p:nvPr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693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900"/>
              </a:spcAft>
              <a:defRPr sz="30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900"/>
              </a:spcAft>
              <a:defRPr sz="27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900"/>
              </a:spcAft>
              <a:defRPr sz="24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900"/>
              </a:spcAft>
              <a:defRPr sz="21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900"/>
              </a:spcAft>
              <a:defRPr sz="21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26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z="1000" smtClean="0">
                <a:solidFill>
                  <a:schemeClr val="accent2"/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337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5589240"/>
            <a:ext cx="7886700" cy="626368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marR="0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>
              <a:spcBef>
                <a:spcPts val="900"/>
              </a:spcBef>
            </a:pPr>
            <a:r>
              <a:rPr lang="en-US"/>
              <a:t>Insert a short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876720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24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350"/>
              </a:spcAft>
              <a:defRPr lang="en-US" sz="21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350"/>
              </a:spcAft>
              <a:defRPr lang="en-US" sz="18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734018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24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350"/>
              </a:spcAft>
              <a:defRPr lang="en-US" sz="21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350"/>
              </a:spcAft>
              <a:defRPr lang="en-US" sz="18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6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900"/>
              </a:spcAft>
              <a:defRPr sz="3000">
                <a:solidFill>
                  <a:schemeClr val="bg1"/>
                </a:solidFill>
                <a:latin typeface="+mj-lt"/>
              </a:defRPr>
            </a:lvl1pPr>
            <a:lvl2pPr>
              <a:spcAft>
                <a:spcPts val="900"/>
              </a:spcAft>
              <a:defRPr sz="2700">
                <a:solidFill>
                  <a:schemeClr val="bg1"/>
                </a:solidFill>
                <a:latin typeface="+mj-lt"/>
              </a:defRPr>
            </a:lvl2pPr>
            <a:lvl3pPr>
              <a:spcAft>
                <a:spcPts val="900"/>
              </a:spcAft>
              <a:defRPr sz="2400">
                <a:solidFill>
                  <a:schemeClr val="bg1"/>
                </a:solidFill>
                <a:latin typeface="+mj-lt"/>
              </a:defRPr>
            </a:lvl3pPr>
            <a:lvl4pPr>
              <a:spcAft>
                <a:spcPts val="900"/>
              </a:spcAft>
              <a:defRPr sz="2100">
                <a:solidFill>
                  <a:schemeClr val="bg1"/>
                </a:solidFill>
                <a:latin typeface="+mj-lt"/>
              </a:defRPr>
            </a:lvl4pPr>
            <a:lvl5pPr>
              <a:spcAft>
                <a:spcPts val="900"/>
              </a:spcAft>
              <a:defRPr sz="2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266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6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3568262" y="4074661"/>
            <a:ext cx="5223349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2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3568262" y="5172813"/>
            <a:ext cx="5223349" cy="407890"/>
          </a:xfrm>
          <a:prstGeom prst="rect">
            <a:avLst/>
          </a:prstGeom>
        </p:spPr>
        <p:txBody>
          <a:bodyPr lIns="274320" rIns="0"/>
          <a:lstStyle>
            <a:lvl1pPr marL="0" indent="0" algn="l">
              <a:buNone/>
              <a:defRPr sz="18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1" name="Freeform: Shape 30"/>
          <p:cNvSpPr/>
          <p:nvPr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35" name="Freeform: Shape 34"/>
          <p:cNvSpPr/>
          <p:nvPr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2119355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555826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76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/>
        </p:nvSpPr>
        <p:spPr>
          <a:xfrm>
            <a:off x="0" y="2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Freeform: Shape 9"/>
          <p:cNvSpPr/>
          <p:nvPr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/>
          <p:cNvSpPr/>
          <p:nvPr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036486"/>
            <a:ext cx="7886700" cy="3379551"/>
          </a:xfrm>
          <a:prstGeom prst="rect">
            <a:avLst/>
          </a:prstGeom>
        </p:spPr>
        <p:txBody>
          <a:bodyPr lIns="0" tIns="274320" rIns="0" bIns="0" anchor="ctr">
            <a:normAutofit/>
          </a:bodyPr>
          <a:lstStyle>
            <a:lvl1pPr marL="0" indent="0" algn="r">
              <a:spcBef>
                <a:spcPts val="900"/>
              </a:spcBef>
              <a:buNone/>
              <a:defRPr sz="5400">
                <a:solidFill>
                  <a:schemeClr val="bg1"/>
                </a:solidFill>
                <a:latin typeface="+mn-lt"/>
                <a:ea typeface="Roboto" panose="02000000000000000000" pitchFamily="2" charset="0"/>
              </a:defRPr>
            </a:lvl1pPr>
            <a:lvl2pPr marL="342900" indent="0" algn="ctr">
              <a:spcBef>
                <a:spcPts val="900"/>
              </a:spcBef>
              <a:buNone/>
              <a:defRPr sz="2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685800" indent="0" algn="ctr">
              <a:spcBef>
                <a:spcPts val="900"/>
              </a:spcBef>
              <a:buNone/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028700" indent="0" algn="ctr">
              <a:spcBef>
                <a:spcPts val="900"/>
              </a:spcBef>
              <a:buNone/>
              <a:defRPr sz="15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371600" indent="0" algn="ctr">
              <a:spcBef>
                <a:spcPts val="900"/>
              </a:spcBef>
              <a:buNone/>
              <a:defRPr sz="15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Your Quote Goes Here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1" y="5416038"/>
            <a:ext cx="7886699" cy="50484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6615448" y="548680"/>
            <a:ext cx="1899902" cy="1745300"/>
          </a:xfrm>
          <a:custGeom>
            <a:avLst/>
            <a:gdLst>
              <a:gd name="connsiteX0" fmla="*/ 850180 w 1028774"/>
              <a:gd name="connsiteY0" fmla="*/ 0 h 708794"/>
              <a:gd name="connsiteX1" fmla="*/ 958081 w 1028774"/>
              <a:gd name="connsiteY1" fmla="*/ 89297 h 708794"/>
              <a:gd name="connsiteX2" fmla="*/ 820415 w 1028774"/>
              <a:gd name="connsiteY2" fmla="*/ 319981 h 708794"/>
              <a:gd name="connsiteX3" fmla="*/ 1028774 w 1028774"/>
              <a:gd name="connsiteY3" fmla="*/ 319981 h 708794"/>
              <a:gd name="connsiteX4" fmla="*/ 1028774 w 1028774"/>
              <a:gd name="connsiteY4" fmla="*/ 708794 h 708794"/>
              <a:gd name="connsiteX5" fmla="*/ 545083 w 1028774"/>
              <a:gd name="connsiteY5" fmla="*/ 708794 h 708794"/>
              <a:gd name="connsiteX6" fmla="*/ 545083 w 1028774"/>
              <a:gd name="connsiteY6" fmla="*/ 442764 h 708794"/>
              <a:gd name="connsiteX7" fmla="*/ 850180 w 1028774"/>
              <a:gd name="connsiteY7" fmla="*/ 0 h 708794"/>
              <a:gd name="connsiteX8" fmla="*/ 303731 w 1028774"/>
              <a:gd name="connsiteY8" fmla="*/ 0 h 708794"/>
              <a:gd name="connsiteX9" fmla="*/ 411137 w 1028774"/>
              <a:gd name="connsiteY9" fmla="*/ 89297 h 708794"/>
              <a:gd name="connsiteX10" fmla="*/ 275332 w 1028774"/>
              <a:gd name="connsiteY10" fmla="*/ 319981 h 708794"/>
              <a:gd name="connsiteX11" fmla="*/ 483691 w 1028774"/>
              <a:gd name="connsiteY11" fmla="*/ 319981 h 708794"/>
              <a:gd name="connsiteX12" fmla="*/ 483691 w 1028774"/>
              <a:gd name="connsiteY12" fmla="*/ 708794 h 708794"/>
              <a:gd name="connsiteX13" fmla="*/ 0 w 1028774"/>
              <a:gd name="connsiteY13" fmla="*/ 708794 h 708794"/>
              <a:gd name="connsiteX14" fmla="*/ 0 w 1028774"/>
              <a:gd name="connsiteY14" fmla="*/ 442764 h 708794"/>
              <a:gd name="connsiteX15" fmla="*/ 303731 w 1028774"/>
              <a:gd name="connsiteY15" fmla="*/ 0 h 70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8774" h="708794">
                <a:moveTo>
                  <a:pt x="850180" y="0"/>
                </a:moveTo>
                <a:lnTo>
                  <a:pt x="958081" y="89297"/>
                </a:lnTo>
                <a:cubicBezTo>
                  <a:pt x="873745" y="173633"/>
                  <a:pt x="827856" y="250527"/>
                  <a:pt x="820415" y="319981"/>
                </a:cubicBezTo>
                <a:lnTo>
                  <a:pt x="1028774" y="319981"/>
                </a:lnTo>
                <a:lnTo>
                  <a:pt x="1028774" y="708794"/>
                </a:lnTo>
                <a:lnTo>
                  <a:pt x="545083" y="708794"/>
                </a:lnTo>
                <a:lnTo>
                  <a:pt x="545083" y="442764"/>
                </a:lnTo>
                <a:cubicBezTo>
                  <a:pt x="545083" y="281533"/>
                  <a:pt x="646782" y="133945"/>
                  <a:pt x="850180" y="0"/>
                </a:cubicBezTo>
                <a:close/>
                <a:moveTo>
                  <a:pt x="303731" y="0"/>
                </a:moveTo>
                <a:lnTo>
                  <a:pt x="411137" y="89297"/>
                </a:lnTo>
                <a:cubicBezTo>
                  <a:pt x="327945" y="173633"/>
                  <a:pt x="282676" y="250527"/>
                  <a:pt x="275332" y="319981"/>
                </a:cubicBezTo>
                <a:lnTo>
                  <a:pt x="483691" y="319981"/>
                </a:lnTo>
                <a:lnTo>
                  <a:pt x="483691" y="708794"/>
                </a:lnTo>
                <a:lnTo>
                  <a:pt x="0" y="708794"/>
                </a:lnTo>
                <a:lnTo>
                  <a:pt x="0" y="442764"/>
                </a:lnTo>
                <a:cubicBezTo>
                  <a:pt x="0" y="281533"/>
                  <a:pt x="101244" y="133945"/>
                  <a:pt x="303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105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/>
          <p:cNvSpPr/>
          <p:nvPr/>
        </p:nvSpPr>
        <p:spPr>
          <a:xfrm>
            <a:off x="0" y="2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/>
          <p:cNvSpPr/>
          <p:nvPr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reeform: Shape 14"/>
          <p:cNvSpPr/>
          <p:nvPr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860360" y="646602"/>
            <a:ext cx="5423281" cy="39564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7900" b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685766"/>
            <a:r>
              <a:rPr lang="en-US"/>
              <a:t>BIG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2107407" y="5565922"/>
            <a:ext cx="4929188" cy="7904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24188" y="4381100"/>
            <a:ext cx="3095625" cy="9779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405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3600" b="1">
                <a:solidFill>
                  <a:schemeClr val="accent3"/>
                </a:solidFill>
              </a:defRPr>
            </a:lvl2pPr>
            <a:lvl3pPr marL="685800" indent="0" algn="ctr">
              <a:buNone/>
              <a:defRPr sz="3300" b="1">
                <a:solidFill>
                  <a:schemeClr val="accent3"/>
                </a:solidFill>
              </a:defRPr>
            </a:lvl3pPr>
            <a:lvl4pPr marL="1028700" indent="0" algn="ctr">
              <a:buNone/>
              <a:defRPr sz="3000" b="1">
                <a:solidFill>
                  <a:schemeClr val="accent3"/>
                </a:solidFill>
              </a:defRPr>
            </a:lvl4pPr>
            <a:lvl5pPr marL="1371600" indent="0" algn="ctr">
              <a:buNone/>
              <a:defRPr sz="3000" b="1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…is beautiful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914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" y="-1"/>
            <a:ext cx="9143999" cy="6858003"/>
          </a:xfrm>
          <a:custGeom>
            <a:avLst/>
            <a:gdLst>
              <a:gd name="connsiteX0" fmla="*/ 3629041 w 12191999"/>
              <a:gd name="connsiteY0" fmla="*/ 5213254 h 6858003"/>
              <a:gd name="connsiteX1" fmla="*/ 5902830 w 12191999"/>
              <a:gd name="connsiteY1" fmla="*/ 6858001 h 6858003"/>
              <a:gd name="connsiteX2" fmla="*/ 1423476 w 12191999"/>
              <a:gd name="connsiteY2" fmla="*/ 6858001 h 6858003"/>
              <a:gd name="connsiteX3" fmla="*/ 0 w 12191999"/>
              <a:gd name="connsiteY3" fmla="*/ 2588188 h 6858003"/>
              <a:gd name="connsiteX4" fmla="*/ 3295170 w 12191999"/>
              <a:gd name="connsiteY4" fmla="*/ 4971750 h 6858003"/>
              <a:gd name="connsiteX5" fmla="*/ 765751 w 12191999"/>
              <a:gd name="connsiteY5" fmla="*/ 6858003 h 6858003"/>
              <a:gd name="connsiteX6" fmla="*/ 0 w 12191999"/>
              <a:gd name="connsiteY6" fmla="*/ 6858003 h 6858003"/>
              <a:gd name="connsiteX7" fmla="*/ 0 w 12191999"/>
              <a:gd name="connsiteY7" fmla="*/ 1 h 6858003"/>
              <a:gd name="connsiteX8" fmla="*/ 9962165 w 12191999"/>
              <a:gd name="connsiteY8" fmla="*/ 1 h 6858003"/>
              <a:gd name="connsiteX9" fmla="*/ 3628293 w 12191999"/>
              <a:gd name="connsiteY9" fmla="*/ 4723332 h 6858003"/>
              <a:gd name="connsiteX10" fmla="*/ 0 w 12191999"/>
              <a:gd name="connsiteY10" fmla="*/ 2098807 h 6858003"/>
              <a:gd name="connsiteX11" fmla="*/ 10628317 w 12191999"/>
              <a:gd name="connsiteY11" fmla="*/ 0 h 6858003"/>
              <a:gd name="connsiteX12" fmla="*/ 12191999 w 12191999"/>
              <a:gd name="connsiteY12" fmla="*/ 0 h 6858003"/>
              <a:gd name="connsiteX13" fmla="*/ 12191999 w 12191999"/>
              <a:gd name="connsiteY13" fmla="*/ 6858002 h 6858003"/>
              <a:gd name="connsiteX14" fmla="*/ 6601008 w 12191999"/>
              <a:gd name="connsiteY14" fmla="*/ 6858002 h 6858003"/>
              <a:gd name="connsiteX15" fmla="*/ 3959920 w 12191999"/>
              <a:gd name="connsiteY15" fmla="*/ 4953147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9" h="6858003">
                <a:moveTo>
                  <a:pt x="3629041" y="5213254"/>
                </a:moveTo>
                <a:lnTo>
                  <a:pt x="5902830" y="6858001"/>
                </a:lnTo>
                <a:lnTo>
                  <a:pt x="1423476" y="6858001"/>
                </a:lnTo>
                <a:close/>
                <a:moveTo>
                  <a:pt x="0" y="2588188"/>
                </a:moveTo>
                <a:lnTo>
                  <a:pt x="3295170" y="4971750"/>
                </a:lnTo>
                <a:lnTo>
                  <a:pt x="765751" y="6858003"/>
                </a:lnTo>
                <a:lnTo>
                  <a:pt x="0" y="6858003"/>
                </a:lnTo>
                <a:close/>
                <a:moveTo>
                  <a:pt x="0" y="1"/>
                </a:moveTo>
                <a:lnTo>
                  <a:pt x="9962165" y="1"/>
                </a:lnTo>
                <a:lnTo>
                  <a:pt x="3628293" y="4723332"/>
                </a:lnTo>
                <a:lnTo>
                  <a:pt x="0" y="2098807"/>
                </a:lnTo>
                <a:close/>
                <a:moveTo>
                  <a:pt x="10628317" y="0"/>
                </a:moveTo>
                <a:lnTo>
                  <a:pt x="12191999" y="0"/>
                </a:lnTo>
                <a:lnTo>
                  <a:pt x="12191999" y="6858002"/>
                </a:lnTo>
                <a:lnTo>
                  <a:pt x="6601008" y="6858002"/>
                </a:lnTo>
                <a:lnTo>
                  <a:pt x="3959920" y="49531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5" name="Title 1"/>
          <p:cNvSpPr>
            <a:spLocks noGrp="1"/>
          </p:cNvSpPr>
          <p:nvPr>
            <p:ph type="ctrTitle"/>
          </p:nvPr>
        </p:nvSpPr>
        <p:spPr>
          <a:xfrm>
            <a:off x="4409983" y="4851128"/>
            <a:ext cx="4381628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Subtitle 2"/>
          <p:cNvSpPr>
            <a:spLocks noGrp="1"/>
          </p:cNvSpPr>
          <p:nvPr>
            <p:ph type="subTitle" idx="1"/>
          </p:nvPr>
        </p:nvSpPr>
        <p:spPr>
          <a:xfrm>
            <a:off x="4409983" y="5949281"/>
            <a:ext cx="4381628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95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4293096"/>
            <a:ext cx="9144000" cy="2564904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9144000" cy="5029201"/>
          </a:xfrm>
          <a:custGeom>
            <a:avLst/>
            <a:gdLst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6614601 w 12192000"/>
              <a:gd name="connsiteY4" fmla="*/ 5029201 h 5029201"/>
              <a:gd name="connsiteX5" fmla="*/ 6096000 w 12192000"/>
              <a:gd name="connsiteY5" fmla="*/ 4524815 h 5029201"/>
              <a:gd name="connsiteX6" fmla="*/ 5577400 w 12192000"/>
              <a:gd name="connsiteY6" fmla="*/ 5029201 h 5029201"/>
              <a:gd name="connsiteX7" fmla="*/ 0 w 12192000"/>
              <a:gd name="connsiteY7" fmla="*/ 5029201 h 50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029201">
                <a:moveTo>
                  <a:pt x="0" y="0"/>
                </a:moveTo>
                <a:lnTo>
                  <a:pt x="12192000" y="0"/>
                </a:lnTo>
                <a:lnTo>
                  <a:pt x="12192000" y="2514601"/>
                </a:lnTo>
                <a:lnTo>
                  <a:pt x="12192000" y="5029201"/>
                </a:lnTo>
                <a:lnTo>
                  <a:pt x="6614601" y="5029201"/>
                </a:lnTo>
                <a:lnTo>
                  <a:pt x="6096000" y="4524815"/>
                </a:lnTo>
                <a:lnTo>
                  <a:pt x="5577400" y="5029201"/>
                </a:lnTo>
                <a:lnTo>
                  <a:pt x="0" y="50292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526" y="5207651"/>
            <a:ext cx="8532948" cy="1533717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6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610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3399" y="6216529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4937768"/>
            <a:ext cx="1095488" cy="1083520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>
            <a:off x="5772419" y="6336792"/>
            <a:ext cx="1470980" cy="307777"/>
            <a:chOff x="8616280" y="6285754"/>
            <a:chExt cx="1470980" cy="307777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1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8550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63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3048000" y="3200400"/>
            <a:ext cx="6096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 userDrawn="1"/>
        </p:nvSpPr>
        <p:spPr>
          <a:xfrm>
            <a:off x="3048000" y="5029200"/>
            <a:ext cx="3048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/>
          <p:cNvSpPr/>
          <p:nvPr userDrawn="1"/>
        </p:nvSpPr>
        <p:spPr>
          <a:xfrm>
            <a:off x="6096000" y="5029200"/>
            <a:ext cx="3048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225452"/>
            <a:ext cx="6096000" cy="1067644"/>
          </a:xfrm>
          <a:prstGeom prst="rect">
            <a:avLst/>
          </a:prstGeom>
        </p:spPr>
        <p:txBody>
          <a:bodyPr lIns="274320" rIns="457200" anchor="b">
            <a:noAutofit/>
          </a:bodyPr>
          <a:lstStyle>
            <a:lvl1pPr algn="l"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4323604"/>
            <a:ext cx="6096000" cy="407890"/>
          </a:xfrm>
          <a:prstGeom prst="rect">
            <a:avLst/>
          </a:prstGeom>
        </p:spPr>
        <p:txBody>
          <a:bodyPr lIns="274320"/>
          <a:lstStyle>
            <a:lvl1pPr marL="0" indent="0" algn="l">
              <a:buNone/>
              <a:defRPr sz="1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72267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3568262" y="4074661"/>
            <a:ext cx="5223349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2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3568262" y="5172813"/>
            <a:ext cx="5223349" cy="407890"/>
          </a:xfrm>
          <a:prstGeom prst="rect">
            <a:avLst/>
          </a:prstGeom>
        </p:spPr>
        <p:txBody>
          <a:bodyPr lIns="274320" rIns="0"/>
          <a:lstStyle>
            <a:lvl1pPr marL="0" indent="0" algn="l">
              <a:buNone/>
              <a:defRPr sz="18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1" name="Freeform: Shape 30"/>
          <p:cNvSpPr/>
          <p:nvPr userDrawn="1"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Freeform: Shape 34"/>
          <p:cNvSpPr/>
          <p:nvPr userDrawn="1"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2119355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555826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val="40946690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3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9" name="Freeform: Shape 18"/>
          <p:cNvSpPr/>
          <p:nvPr userDrawn="1"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2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62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3048000" y="3200400"/>
            <a:ext cx="6096000" cy="36576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975732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3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296050"/>
            <a:ext cx="6096000" cy="383182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297234" y="1673730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826589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3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Freeform: Shape 11"/>
          <p:cNvSpPr/>
          <p:nvPr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14" name="Freeform: Shape 13"/>
          <p:cNvSpPr/>
          <p:nvPr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Freeform: Shape 18"/>
          <p:cNvSpPr/>
          <p:nvPr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2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398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397394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cap="none" baseline="0" smtClean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7712"/>
            <a:ext cx="6096000" cy="383182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48853" y="3345072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1017169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9" name="Freeform: Shape 18"/>
          <p:cNvSpPr/>
          <p:nvPr userDrawn="1"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2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618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81155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750454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00775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31766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6675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12236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2987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900"/>
              </a:spcAft>
              <a:defRPr sz="30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900"/>
              </a:spcAft>
              <a:defRPr sz="27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900"/>
              </a:spcAft>
              <a:defRPr sz="24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900"/>
              </a:spcAft>
              <a:defRPr sz="21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900"/>
              </a:spcAft>
              <a:defRPr sz="21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73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3048000" y="3200400"/>
            <a:ext cx="6096000" cy="36576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975732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3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296050"/>
            <a:ext cx="6096000" cy="383182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297234" y="1673730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80930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z="1000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8139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5589240"/>
            <a:ext cx="7886700" cy="626368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marR="0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>
              <a:spcBef>
                <a:spcPts val="900"/>
              </a:spcBef>
            </a:pPr>
            <a:r>
              <a:rPr lang="en-US"/>
              <a:t>Insert a short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3290633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24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350"/>
              </a:spcAft>
              <a:defRPr lang="en-US" sz="21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350"/>
              </a:spcAft>
              <a:defRPr lang="en-US" sz="18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734018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350"/>
              </a:spcAft>
              <a:defRPr lang="en-US" sz="2400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350"/>
              </a:spcAft>
              <a:defRPr lang="en-US" sz="2100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350"/>
              </a:spcAft>
              <a:defRPr lang="en-US" sz="1800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350"/>
              </a:spcAft>
              <a:defRPr lang="en-US" sz="1500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1490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900"/>
              </a:spcAft>
              <a:defRPr sz="3000">
                <a:solidFill>
                  <a:schemeClr val="bg1"/>
                </a:solidFill>
                <a:latin typeface="+mj-lt"/>
              </a:defRPr>
            </a:lvl1pPr>
            <a:lvl2pPr>
              <a:spcAft>
                <a:spcPts val="900"/>
              </a:spcAft>
              <a:defRPr sz="2700">
                <a:solidFill>
                  <a:schemeClr val="bg1"/>
                </a:solidFill>
                <a:latin typeface="+mj-lt"/>
              </a:defRPr>
            </a:lvl2pPr>
            <a:lvl3pPr>
              <a:spcAft>
                <a:spcPts val="900"/>
              </a:spcAft>
              <a:defRPr sz="2400">
                <a:solidFill>
                  <a:schemeClr val="bg1"/>
                </a:solidFill>
                <a:latin typeface="+mj-lt"/>
              </a:defRPr>
            </a:lvl3pPr>
            <a:lvl4pPr>
              <a:spcAft>
                <a:spcPts val="900"/>
              </a:spcAft>
              <a:defRPr sz="2100">
                <a:solidFill>
                  <a:schemeClr val="bg1"/>
                </a:solidFill>
                <a:latin typeface="+mj-lt"/>
              </a:defRPr>
            </a:lvl4pPr>
            <a:lvl5pPr>
              <a:spcAft>
                <a:spcPts val="900"/>
              </a:spcAft>
              <a:defRPr sz="2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4446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8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7124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>
            <a:off x="0" y="2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Freeform: Shape 9"/>
          <p:cNvSpPr/>
          <p:nvPr userDrawn="1"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/>
          <p:cNvSpPr/>
          <p:nvPr userDrawn="1"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036486"/>
            <a:ext cx="7886700" cy="3379551"/>
          </a:xfrm>
          <a:prstGeom prst="rect">
            <a:avLst/>
          </a:prstGeom>
        </p:spPr>
        <p:txBody>
          <a:bodyPr lIns="0" tIns="274320" rIns="0" bIns="0" anchor="ctr">
            <a:normAutofit/>
          </a:bodyPr>
          <a:lstStyle>
            <a:lvl1pPr marL="0" indent="0" algn="r">
              <a:spcBef>
                <a:spcPts val="900"/>
              </a:spcBef>
              <a:buNone/>
              <a:defRPr sz="5400">
                <a:solidFill>
                  <a:schemeClr val="bg1"/>
                </a:solidFill>
                <a:latin typeface="+mn-lt"/>
                <a:ea typeface="Roboto" panose="02000000000000000000" pitchFamily="2" charset="0"/>
              </a:defRPr>
            </a:lvl1pPr>
            <a:lvl2pPr marL="342900" indent="0" algn="ctr">
              <a:spcBef>
                <a:spcPts val="900"/>
              </a:spcBef>
              <a:buNone/>
              <a:defRPr sz="21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685800" indent="0" algn="ctr">
              <a:spcBef>
                <a:spcPts val="900"/>
              </a:spcBef>
              <a:buNone/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028700" indent="0" algn="ctr">
              <a:spcBef>
                <a:spcPts val="900"/>
              </a:spcBef>
              <a:buNone/>
              <a:defRPr sz="15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371600" indent="0" algn="ctr">
              <a:spcBef>
                <a:spcPts val="900"/>
              </a:spcBef>
              <a:buNone/>
              <a:defRPr sz="15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Your Quote Goes Here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1" y="5416038"/>
            <a:ext cx="7886699" cy="50484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14" name="Freeform: Shape 13"/>
          <p:cNvSpPr/>
          <p:nvPr userDrawn="1"/>
        </p:nvSpPr>
        <p:spPr>
          <a:xfrm>
            <a:off x="6615448" y="548680"/>
            <a:ext cx="1899902" cy="1745300"/>
          </a:xfrm>
          <a:custGeom>
            <a:avLst/>
            <a:gdLst>
              <a:gd name="connsiteX0" fmla="*/ 850180 w 1028774"/>
              <a:gd name="connsiteY0" fmla="*/ 0 h 708794"/>
              <a:gd name="connsiteX1" fmla="*/ 958081 w 1028774"/>
              <a:gd name="connsiteY1" fmla="*/ 89297 h 708794"/>
              <a:gd name="connsiteX2" fmla="*/ 820415 w 1028774"/>
              <a:gd name="connsiteY2" fmla="*/ 319981 h 708794"/>
              <a:gd name="connsiteX3" fmla="*/ 1028774 w 1028774"/>
              <a:gd name="connsiteY3" fmla="*/ 319981 h 708794"/>
              <a:gd name="connsiteX4" fmla="*/ 1028774 w 1028774"/>
              <a:gd name="connsiteY4" fmla="*/ 708794 h 708794"/>
              <a:gd name="connsiteX5" fmla="*/ 545083 w 1028774"/>
              <a:gd name="connsiteY5" fmla="*/ 708794 h 708794"/>
              <a:gd name="connsiteX6" fmla="*/ 545083 w 1028774"/>
              <a:gd name="connsiteY6" fmla="*/ 442764 h 708794"/>
              <a:gd name="connsiteX7" fmla="*/ 850180 w 1028774"/>
              <a:gd name="connsiteY7" fmla="*/ 0 h 708794"/>
              <a:gd name="connsiteX8" fmla="*/ 303731 w 1028774"/>
              <a:gd name="connsiteY8" fmla="*/ 0 h 708794"/>
              <a:gd name="connsiteX9" fmla="*/ 411137 w 1028774"/>
              <a:gd name="connsiteY9" fmla="*/ 89297 h 708794"/>
              <a:gd name="connsiteX10" fmla="*/ 275332 w 1028774"/>
              <a:gd name="connsiteY10" fmla="*/ 319981 h 708794"/>
              <a:gd name="connsiteX11" fmla="*/ 483691 w 1028774"/>
              <a:gd name="connsiteY11" fmla="*/ 319981 h 708794"/>
              <a:gd name="connsiteX12" fmla="*/ 483691 w 1028774"/>
              <a:gd name="connsiteY12" fmla="*/ 708794 h 708794"/>
              <a:gd name="connsiteX13" fmla="*/ 0 w 1028774"/>
              <a:gd name="connsiteY13" fmla="*/ 708794 h 708794"/>
              <a:gd name="connsiteX14" fmla="*/ 0 w 1028774"/>
              <a:gd name="connsiteY14" fmla="*/ 442764 h 708794"/>
              <a:gd name="connsiteX15" fmla="*/ 303731 w 1028774"/>
              <a:gd name="connsiteY15" fmla="*/ 0 h 70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8774" h="708794">
                <a:moveTo>
                  <a:pt x="850180" y="0"/>
                </a:moveTo>
                <a:lnTo>
                  <a:pt x="958081" y="89297"/>
                </a:lnTo>
                <a:cubicBezTo>
                  <a:pt x="873745" y="173633"/>
                  <a:pt x="827856" y="250527"/>
                  <a:pt x="820415" y="319981"/>
                </a:cubicBezTo>
                <a:lnTo>
                  <a:pt x="1028774" y="319981"/>
                </a:lnTo>
                <a:lnTo>
                  <a:pt x="1028774" y="708794"/>
                </a:lnTo>
                <a:lnTo>
                  <a:pt x="545083" y="708794"/>
                </a:lnTo>
                <a:lnTo>
                  <a:pt x="545083" y="442764"/>
                </a:lnTo>
                <a:cubicBezTo>
                  <a:pt x="545083" y="281533"/>
                  <a:pt x="646782" y="133945"/>
                  <a:pt x="850180" y="0"/>
                </a:cubicBezTo>
                <a:close/>
                <a:moveTo>
                  <a:pt x="303731" y="0"/>
                </a:moveTo>
                <a:lnTo>
                  <a:pt x="411137" y="89297"/>
                </a:lnTo>
                <a:cubicBezTo>
                  <a:pt x="327945" y="173633"/>
                  <a:pt x="282676" y="250527"/>
                  <a:pt x="275332" y="319981"/>
                </a:cubicBezTo>
                <a:lnTo>
                  <a:pt x="483691" y="319981"/>
                </a:lnTo>
                <a:lnTo>
                  <a:pt x="483691" y="708794"/>
                </a:lnTo>
                <a:lnTo>
                  <a:pt x="0" y="708794"/>
                </a:lnTo>
                <a:lnTo>
                  <a:pt x="0" y="442764"/>
                </a:lnTo>
                <a:cubicBezTo>
                  <a:pt x="0" y="281533"/>
                  <a:pt x="101244" y="133945"/>
                  <a:pt x="303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1398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/>
          <p:cNvSpPr/>
          <p:nvPr userDrawn="1"/>
        </p:nvSpPr>
        <p:spPr>
          <a:xfrm>
            <a:off x="0" y="2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/>
          <p:cNvSpPr/>
          <p:nvPr userDrawn="1"/>
        </p:nvSpPr>
        <p:spPr>
          <a:xfrm rot="5400000">
            <a:off x="-89921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reeform: Shape 14"/>
          <p:cNvSpPr/>
          <p:nvPr userDrawn="1"/>
        </p:nvSpPr>
        <p:spPr>
          <a:xfrm rot="10800000" flipV="1">
            <a:off x="1067608" y="521325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860360" y="646602"/>
            <a:ext cx="5423281" cy="39564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7900" b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685766"/>
            <a:r>
              <a:rPr lang="en-US"/>
              <a:t>BIG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2107407" y="5565922"/>
            <a:ext cx="4929188" cy="7904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24188" y="4381100"/>
            <a:ext cx="3095625" cy="9779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405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3600" b="1">
                <a:solidFill>
                  <a:schemeClr val="accent3"/>
                </a:solidFill>
              </a:defRPr>
            </a:lvl2pPr>
            <a:lvl3pPr marL="685800" indent="0" algn="ctr">
              <a:buNone/>
              <a:defRPr sz="3300" b="1">
                <a:solidFill>
                  <a:schemeClr val="accent3"/>
                </a:solidFill>
              </a:defRPr>
            </a:lvl3pPr>
            <a:lvl4pPr marL="1028700" indent="0" algn="ctr">
              <a:buNone/>
              <a:defRPr sz="3000" b="1">
                <a:solidFill>
                  <a:schemeClr val="accent3"/>
                </a:solidFill>
              </a:defRPr>
            </a:lvl4pPr>
            <a:lvl5pPr marL="1371600" indent="0" algn="ctr">
              <a:buNone/>
              <a:defRPr sz="3000" b="1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…is beautiful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28650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79" y="635635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5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4" name="Straight Connector 23"/>
          <p:cNvCxnSpPr>
            <a:cxnSpLocks/>
          </p:cNvCxnSpPr>
          <p:nvPr userDrawn="1"/>
        </p:nvCxnSpPr>
        <p:spPr>
          <a:xfrm>
            <a:off x="7781075" y="635635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4761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" y="-1"/>
            <a:ext cx="9143999" cy="6858003"/>
          </a:xfrm>
          <a:custGeom>
            <a:avLst/>
            <a:gdLst>
              <a:gd name="connsiteX0" fmla="*/ 3629041 w 12191999"/>
              <a:gd name="connsiteY0" fmla="*/ 5213254 h 6858003"/>
              <a:gd name="connsiteX1" fmla="*/ 5902830 w 12191999"/>
              <a:gd name="connsiteY1" fmla="*/ 6858001 h 6858003"/>
              <a:gd name="connsiteX2" fmla="*/ 1423476 w 12191999"/>
              <a:gd name="connsiteY2" fmla="*/ 6858001 h 6858003"/>
              <a:gd name="connsiteX3" fmla="*/ 0 w 12191999"/>
              <a:gd name="connsiteY3" fmla="*/ 2588188 h 6858003"/>
              <a:gd name="connsiteX4" fmla="*/ 3295170 w 12191999"/>
              <a:gd name="connsiteY4" fmla="*/ 4971750 h 6858003"/>
              <a:gd name="connsiteX5" fmla="*/ 765751 w 12191999"/>
              <a:gd name="connsiteY5" fmla="*/ 6858003 h 6858003"/>
              <a:gd name="connsiteX6" fmla="*/ 0 w 12191999"/>
              <a:gd name="connsiteY6" fmla="*/ 6858003 h 6858003"/>
              <a:gd name="connsiteX7" fmla="*/ 0 w 12191999"/>
              <a:gd name="connsiteY7" fmla="*/ 1 h 6858003"/>
              <a:gd name="connsiteX8" fmla="*/ 9962165 w 12191999"/>
              <a:gd name="connsiteY8" fmla="*/ 1 h 6858003"/>
              <a:gd name="connsiteX9" fmla="*/ 3628293 w 12191999"/>
              <a:gd name="connsiteY9" fmla="*/ 4723332 h 6858003"/>
              <a:gd name="connsiteX10" fmla="*/ 0 w 12191999"/>
              <a:gd name="connsiteY10" fmla="*/ 2098807 h 6858003"/>
              <a:gd name="connsiteX11" fmla="*/ 10628317 w 12191999"/>
              <a:gd name="connsiteY11" fmla="*/ 0 h 6858003"/>
              <a:gd name="connsiteX12" fmla="*/ 12191999 w 12191999"/>
              <a:gd name="connsiteY12" fmla="*/ 0 h 6858003"/>
              <a:gd name="connsiteX13" fmla="*/ 12191999 w 12191999"/>
              <a:gd name="connsiteY13" fmla="*/ 6858002 h 6858003"/>
              <a:gd name="connsiteX14" fmla="*/ 6601008 w 12191999"/>
              <a:gd name="connsiteY14" fmla="*/ 6858002 h 6858003"/>
              <a:gd name="connsiteX15" fmla="*/ 3959920 w 12191999"/>
              <a:gd name="connsiteY15" fmla="*/ 4953147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9" h="6858003">
                <a:moveTo>
                  <a:pt x="3629041" y="5213254"/>
                </a:moveTo>
                <a:lnTo>
                  <a:pt x="5902830" y="6858001"/>
                </a:lnTo>
                <a:lnTo>
                  <a:pt x="1423476" y="6858001"/>
                </a:lnTo>
                <a:close/>
                <a:moveTo>
                  <a:pt x="0" y="2588188"/>
                </a:moveTo>
                <a:lnTo>
                  <a:pt x="3295170" y="4971750"/>
                </a:lnTo>
                <a:lnTo>
                  <a:pt x="765751" y="6858003"/>
                </a:lnTo>
                <a:lnTo>
                  <a:pt x="0" y="6858003"/>
                </a:lnTo>
                <a:close/>
                <a:moveTo>
                  <a:pt x="0" y="1"/>
                </a:moveTo>
                <a:lnTo>
                  <a:pt x="9962165" y="1"/>
                </a:lnTo>
                <a:lnTo>
                  <a:pt x="3628293" y="4723332"/>
                </a:lnTo>
                <a:lnTo>
                  <a:pt x="0" y="2098807"/>
                </a:lnTo>
                <a:close/>
                <a:moveTo>
                  <a:pt x="10628317" y="0"/>
                </a:moveTo>
                <a:lnTo>
                  <a:pt x="12191999" y="0"/>
                </a:lnTo>
                <a:lnTo>
                  <a:pt x="12191999" y="6858002"/>
                </a:lnTo>
                <a:lnTo>
                  <a:pt x="6601008" y="6858002"/>
                </a:lnTo>
                <a:lnTo>
                  <a:pt x="3959920" y="49531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Title 1"/>
          <p:cNvSpPr>
            <a:spLocks noGrp="1"/>
          </p:cNvSpPr>
          <p:nvPr>
            <p:ph type="ctrTitle"/>
          </p:nvPr>
        </p:nvSpPr>
        <p:spPr>
          <a:xfrm>
            <a:off x="4409983" y="4851128"/>
            <a:ext cx="4381628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/>
          <p:cNvSpPr>
            <a:spLocks noGrp="1"/>
          </p:cNvSpPr>
          <p:nvPr>
            <p:ph type="subTitle" idx="1"/>
          </p:nvPr>
        </p:nvSpPr>
        <p:spPr>
          <a:xfrm>
            <a:off x="4409983" y="5949281"/>
            <a:ext cx="4381628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536496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4293096"/>
            <a:ext cx="9144000" cy="2564904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9144000" cy="5029201"/>
          </a:xfrm>
          <a:custGeom>
            <a:avLst/>
            <a:gdLst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6614601 w 12192000"/>
              <a:gd name="connsiteY4" fmla="*/ 5029201 h 5029201"/>
              <a:gd name="connsiteX5" fmla="*/ 6096000 w 12192000"/>
              <a:gd name="connsiteY5" fmla="*/ 4524815 h 5029201"/>
              <a:gd name="connsiteX6" fmla="*/ 5577400 w 12192000"/>
              <a:gd name="connsiteY6" fmla="*/ 5029201 h 5029201"/>
              <a:gd name="connsiteX7" fmla="*/ 0 w 12192000"/>
              <a:gd name="connsiteY7" fmla="*/ 5029201 h 50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029201">
                <a:moveTo>
                  <a:pt x="0" y="0"/>
                </a:moveTo>
                <a:lnTo>
                  <a:pt x="12192000" y="0"/>
                </a:lnTo>
                <a:lnTo>
                  <a:pt x="12192000" y="2514601"/>
                </a:lnTo>
                <a:lnTo>
                  <a:pt x="12192000" y="5029201"/>
                </a:lnTo>
                <a:lnTo>
                  <a:pt x="6614601" y="5029201"/>
                </a:lnTo>
                <a:lnTo>
                  <a:pt x="6096000" y="4524815"/>
                </a:lnTo>
                <a:lnTo>
                  <a:pt x="5577400" y="5029201"/>
                </a:lnTo>
                <a:lnTo>
                  <a:pt x="0" y="50292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526" y="5207651"/>
            <a:ext cx="8532948" cy="1533717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6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7601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3048000" y="3200400"/>
            <a:ext cx="6096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048000" y="5029200"/>
            <a:ext cx="3048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096000" y="5029200"/>
            <a:ext cx="3048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225452"/>
            <a:ext cx="6096000" cy="1067644"/>
          </a:xfrm>
          <a:prstGeom prst="rect">
            <a:avLst/>
          </a:prstGeom>
        </p:spPr>
        <p:txBody>
          <a:bodyPr lIns="274320" rIns="457200" anchor="b">
            <a:noAutofit/>
          </a:bodyPr>
          <a:lstStyle>
            <a:lvl1pPr algn="l">
              <a:defRPr sz="3046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70"/>
            <a:ext cx="3048000" cy="365125"/>
          </a:xfrm>
          <a:prstGeom prst="rect">
            <a:avLst/>
          </a:prstGeom>
        </p:spPr>
        <p:txBody>
          <a:bodyPr rIns="45720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7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7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4323604"/>
            <a:ext cx="6096000" cy="407890"/>
          </a:xfrm>
          <a:prstGeom prst="rect">
            <a:avLst/>
          </a:prstGeom>
        </p:spPr>
        <p:txBody>
          <a:bodyPr lIns="274320"/>
          <a:lstStyle>
            <a:lvl1pPr marL="0" indent="0" algn="l">
              <a:buNone/>
              <a:defRPr sz="1662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51712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397394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5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56351"/>
            <a:ext cx="304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cap="none" baseline="0" smtClean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7712"/>
            <a:ext cx="6096000" cy="383182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48853" y="3345072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17695873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3568266" y="4074661"/>
            <a:ext cx="5223349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2215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3568266" y="5172813"/>
            <a:ext cx="5223349" cy="407890"/>
          </a:xfrm>
          <a:prstGeom prst="rect">
            <a:avLst/>
          </a:prstGeom>
        </p:spPr>
        <p:txBody>
          <a:bodyPr lIns="274320" rIns="0"/>
          <a:lstStyle>
            <a:lvl1pPr marL="0" indent="0" algn="l">
              <a:buNone/>
              <a:defRPr sz="1662">
                <a:solidFill>
                  <a:schemeClr val="accent3"/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1" name="Freeform: Shape 30"/>
          <p:cNvSpPr/>
          <p:nvPr userDrawn="1"/>
        </p:nvSpPr>
        <p:spPr>
          <a:xfrm rot="5400000">
            <a:off x="-89920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" y="4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Freeform: Shape 34"/>
          <p:cNvSpPr/>
          <p:nvPr userDrawn="1"/>
        </p:nvSpPr>
        <p:spPr>
          <a:xfrm rot="10800000" flipV="1">
            <a:off x="1067608" y="521327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2119355" y="635637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555836" y="635637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val="23068141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046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60933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1939">
                <a:solidFill>
                  <a:schemeClr val="accent3"/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5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4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7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7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50000"/>
                  </a:srgbClr>
                </a:solidFill>
              </a:rPr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77" y="635637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19" name="Freeform: Shape 18"/>
          <p:cNvSpPr/>
          <p:nvPr userDrawn="1"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3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092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7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>
                <a:solidFill>
                  <a:srgbClr val="E7E6E6">
                    <a:lumMod val="75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096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3048000" y="3200400"/>
            <a:ext cx="6096000" cy="36576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0" y="1371600"/>
            <a:ext cx="6096762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8000 w 8129016"/>
              <a:gd name="connsiteY3" fmla="*/ 1828800 h 3657600"/>
              <a:gd name="connsiteX4" fmla="*/ 4064000 w 8129016"/>
              <a:gd name="connsiteY4" fmla="*/ 1828800 h 3657600"/>
              <a:gd name="connsiteX5" fmla="*/ 4064000 w 8129016"/>
              <a:gd name="connsiteY5" fmla="*/ 3657600 h 3657600"/>
              <a:gd name="connsiteX6" fmla="*/ 0 w 8129016"/>
              <a:gd name="connsiteY6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096000" y="1371600"/>
            <a:ext cx="3048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3975732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046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7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0D96C5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7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48000" y="6356371"/>
            <a:ext cx="3048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>
                <a:solidFill>
                  <a:srgbClr val="0D96C5">
                    <a:lumMod val="75000"/>
                  </a:srgbClr>
                </a:solidFill>
              </a:rPr>
              <a:pPr/>
              <a:t>‹#›</a:t>
            </a:fld>
            <a:endParaRPr lang="en-US">
              <a:solidFill>
                <a:srgbClr val="0D96C5">
                  <a:lumMod val="75000"/>
                </a:srgb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296050"/>
            <a:ext cx="6096000" cy="360933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297234" y="1673734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092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1230619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397394"/>
            <a:ext cx="6096000" cy="1067644"/>
          </a:xfrm>
          <a:prstGeom prst="rect">
            <a:avLst/>
          </a:prstGeom>
        </p:spPr>
        <p:txBody>
          <a:bodyPr lIns="274320" rIns="274320" anchor="b">
            <a:noAutofit/>
          </a:bodyPr>
          <a:lstStyle>
            <a:lvl1pPr algn="ctr">
              <a:defRPr sz="3046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356370"/>
            <a:ext cx="3048000" cy="365125"/>
          </a:xfrm>
          <a:prstGeom prst="rect">
            <a:avLst/>
          </a:prstGeom>
        </p:spPr>
        <p:txBody>
          <a:bodyPr rIns="457200"/>
          <a:lstStyle>
            <a:lvl1pPr algn="r">
              <a:defRPr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90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71"/>
            <a:ext cx="3048000" cy="365125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90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56371"/>
            <a:ext cx="304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cap="none" baseline="0" smtClean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E7E6E6">
                    <a:lumMod val="90000"/>
                  </a:srgbClr>
                </a:solidFill>
              </a:rPr>
              <a:pPr/>
              <a:t>‹#›</a:t>
            </a:fld>
            <a:endParaRPr>
              <a:solidFill>
                <a:srgbClr val="E7E6E6">
                  <a:lumMod val="90000"/>
                </a:srgb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7712"/>
            <a:ext cx="6096000" cy="360933"/>
          </a:xfrm>
          <a:prstGeom prst="rect">
            <a:avLst/>
          </a:prstGeom>
        </p:spPr>
        <p:txBody>
          <a:bodyPr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48859" y="3345074"/>
            <a:ext cx="2646294" cy="122396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092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</p:spTree>
    <p:extLst>
      <p:ext uri="{BB962C8B-B14F-4D97-AF65-F5344CB8AC3E}">
        <p14:creationId xmlns:p14="http://schemas.microsoft.com/office/powerpoint/2010/main" val="4406781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739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60933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1939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5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4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7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7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50000"/>
                  </a:srgbClr>
                </a:solidFill>
              </a:rPr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77" y="635637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19" name="Freeform: Shape 18"/>
          <p:cNvSpPr/>
          <p:nvPr userDrawn="1"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3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092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7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>
                <a:solidFill>
                  <a:srgbClr val="E7E6E6">
                    <a:lumMod val="75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9035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150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95371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681093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620462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172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405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83182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2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Freeform: Shape 11"/>
          <p:cNvSpPr/>
          <p:nvPr/>
        </p:nvSpPr>
        <p:spPr>
          <a:xfrm rot="5400000">
            <a:off x="-409836" y="455704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14" name="Freeform: Shape 13"/>
          <p:cNvSpPr/>
          <p:nvPr/>
        </p:nvSpPr>
        <p:spPr>
          <a:xfrm rot="10800000" flipV="1">
            <a:off x="0" y="521325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5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67" y="635635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Freeform: Shape 18"/>
          <p:cNvSpPr/>
          <p:nvPr/>
        </p:nvSpPr>
        <p:spPr>
          <a:xfrm flipV="1">
            <a:off x="5500395" y="-1"/>
            <a:ext cx="3643606" cy="2684911"/>
          </a:xfrm>
          <a:custGeom>
            <a:avLst/>
            <a:gdLst>
              <a:gd name="connsiteX0" fmla="*/ 1229424 w 4858141"/>
              <a:gd name="connsiteY0" fmla="*/ 2684911 h 2684911"/>
              <a:gd name="connsiteX1" fmla="*/ 4858141 w 4858141"/>
              <a:gd name="connsiteY1" fmla="*/ 2684911 h 2684911"/>
              <a:gd name="connsiteX2" fmla="*/ 4858141 w 4858141"/>
              <a:gd name="connsiteY2" fmla="*/ 1794066 h 2684911"/>
              <a:gd name="connsiteX3" fmla="*/ 2452345 w 4858141"/>
              <a:gd name="connsiteY3" fmla="*/ 0 h 2684911"/>
              <a:gd name="connsiteX4" fmla="*/ 0 w 4858141"/>
              <a:gd name="connsiteY4" fmla="*/ 1773905 h 268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8141" h="2684911">
                <a:moveTo>
                  <a:pt x="1229424" y="2684911"/>
                </a:moveTo>
                <a:lnTo>
                  <a:pt x="4858141" y="2684911"/>
                </a:lnTo>
                <a:lnTo>
                  <a:pt x="4858141" y="1794066"/>
                </a:lnTo>
                <a:lnTo>
                  <a:pt x="2452345" y="0"/>
                </a:lnTo>
                <a:lnTo>
                  <a:pt x="0" y="1773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00242" y="235007"/>
            <a:ext cx="2646294" cy="16434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6600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#00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5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941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95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739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95" y="6165305"/>
            <a:ext cx="7398822" cy="360933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1939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87750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2465767" y="4074661"/>
            <a:ext cx="6325844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739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>
          <a:xfrm>
            <a:off x="2465767" y="5172814"/>
            <a:ext cx="6325844" cy="360933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1939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Freeform: Shape 11"/>
          <p:cNvSpPr/>
          <p:nvPr userDrawn="1"/>
        </p:nvSpPr>
        <p:spPr>
          <a:xfrm rot="5400000">
            <a:off x="-409836" y="4557052"/>
            <a:ext cx="1674590" cy="854921"/>
          </a:xfrm>
          <a:custGeom>
            <a:avLst/>
            <a:gdLst>
              <a:gd name="connsiteX0" fmla="*/ 0 w 1674590"/>
              <a:gd name="connsiteY0" fmla="*/ 1139893 h 1139894"/>
              <a:gd name="connsiteX1" fmla="*/ 824542 w 1674590"/>
              <a:gd name="connsiteY1" fmla="*/ 0 h 1139894"/>
              <a:gd name="connsiteX2" fmla="*/ 1674590 w 1674590"/>
              <a:gd name="connsiteY2" fmla="*/ 1139894 h 11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590" h="1139894">
                <a:moveTo>
                  <a:pt x="0" y="1139893"/>
                </a:moveTo>
                <a:lnTo>
                  <a:pt x="824542" y="0"/>
                </a:lnTo>
                <a:lnTo>
                  <a:pt x="1674590" y="11398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" y="4"/>
            <a:ext cx="5855167" cy="4723331"/>
          </a:xfrm>
          <a:custGeom>
            <a:avLst/>
            <a:gdLst>
              <a:gd name="connsiteX0" fmla="*/ 0 w 7806889"/>
              <a:gd name="connsiteY0" fmla="*/ 0 h 4723331"/>
              <a:gd name="connsiteX1" fmla="*/ 7806889 w 7806889"/>
              <a:gd name="connsiteY1" fmla="*/ 0 h 4723331"/>
              <a:gd name="connsiteX2" fmla="*/ 1473016 w 7806889"/>
              <a:gd name="connsiteY2" fmla="*/ 4723331 h 4723331"/>
              <a:gd name="connsiteX3" fmla="*/ 0 w 7806889"/>
              <a:gd name="connsiteY3" fmla="*/ 365782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6889" h="4723331">
                <a:moveTo>
                  <a:pt x="0" y="0"/>
                </a:moveTo>
                <a:lnTo>
                  <a:pt x="7806889" y="0"/>
                </a:lnTo>
                <a:lnTo>
                  <a:pt x="1473016" y="4723331"/>
                </a:lnTo>
                <a:lnTo>
                  <a:pt x="0" y="3657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 rot="10800000" flipV="1">
            <a:off x="0" y="5213274"/>
            <a:ext cx="2810666" cy="1644747"/>
          </a:xfrm>
          <a:custGeom>
            <a:avLst/>
            <a:gdLst>
              <a:gd name="connsiteX0" fmla="*/ 2273790 w 3747554"/>
              <a:gd name="connsiteY0" fmla="*/ 0 h 1644747"/>
              <a:gd name="connsiteX1" fmla="*/ 0 w 3747554"/>
              <a:gd name="connsiteY1" fmla="*/ 1644747 h 1644747"/>
              <a:gd name="connsiteX2" fmla="*/ 3747554 w 3747554"/>
              <a:gd name="connsiteY2" fmla="*/ 1644747 h 1644747"/>
              <a:gd name="connsiteX3" fmla="*/ 3747554 w 3747554"/>
              <a:gd name="connsiteY3" fmla="*/ 1099025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7554" h="1644747">
                <a:moveTo>
                  <a:pt x="2273790" y="0"/>
                </a:moveTo>
                <a:lnTo>
                  <a:pt x="0" y="1644747"/>
                </a:lnTo>
                <a:lnTo>
                  <a:pt x="3747554" y="1644747"/>
                </a:lnTo>
                <a:lnTo>
                  <a:pt x="3747554" y="10990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1"/>
          </p:nvPr>
        </p:nvSpPr>
        <p:spPr>
          <a:xfrm>
            <a:off x="427460" y="6356370"/>
            <a:ext cx="1448908" cy="365125"/>
          </a:xfrm>
          <a:prstGeom prst="rect">
            <a:avLst/>
          </a:prstGeom>
        </p:spPr>
        <p:txBody>
          <a:bodyPr lIns="0" rIns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50000"/>
                  </a:srgbClr>
                </a:solidFill>
              </a:rPr>
              <a:t>Your Date Here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10677" y="6356371"/>
            <a:ext cx="4235785" cy="365125"/>
          </a:xfrm>
          <a:prstGeom prst="rect">
            <a:avLst/>
          </a:prstGeom>
        </p:spPr>
        <p:txBody>
          <a:bodyPr/>
          <a:lstStyle>
            <a:lvl1pPr algn="l">
              <a:defRPr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42626" y="6356371"/>
            <a:ext cx="64898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>
                <a:solidFill>
                  <a:srgbClr val="E7E6E6">
                    <a:lumMod val="75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763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831"/>
              </a:spcAft>
              <a:defRPr sz="2769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831"/>
              </a:spcAft>
              <a:defRPr sz="2492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831"/>
              </a:spcAft>
              <a:defRPr sz="2215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831"/>
              </a:spcAft>
              <a:defRPr sz="1939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831"/>
              </a:spcAft>
              <a:defRPr sz="1939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EE672F"/>
                </a:solidFill>
              </a:rPr>
              <a:pPr/>
              <a:t>‹#›</a:t>
            </a:fld>
            <a:endParaRPr>
              <a:solidFill>
                <a:srgbClr val="EE672F"/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0731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 sz="923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 sz="923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z="923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EE672F"/>
                </a:solidFill>
              </a:rPr>
              <a:pPr/>
              <a:t>‹#›</a:t>
            </a:fld>
            <a:endParaRPr>
              <a:solidFill>
                <a:srgbClr val="EE672F"/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0922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EE672F"/>
                </a:solidFill>
              </a:rPr>
              <a:pPr/>
              <a:t>‹#›</a:t>
            </a:fld>
            <a:endParaRPr>
              <a:solidFill>
                <a:srgbClr val="EE672F"/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6" y="5589240"/>
            <a:ext cx="7886700" cy="626368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791327" marR="0" indent="-158265" algn="l" defTabSz="633062" rtl="0" eaLnBrk="1" fontAlgn="auto" latinLnBrk="0" hangingPunct="1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>
              <a:spcBef>
                <a:spcPts val="831"/>
              </a:spcBef>
            </a:pPr>
            <a:r>
              <a:rPr lang="en-US"/>
              <a:t>Insert a short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0792405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E7E6E6">
                    <a:lumMod val="7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accent2"/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EE672F"/>
                </a:solidFill>
              </a:rPr>
              <a:pPr/>
              <a:t>‹#›</a:t>
            </a:fld>
            <a:endParaRPr>
              <a:solidFill>
                <a:srgbClr val="EE672F"/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28656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246"/>
              </a:spcAft>
              <a:defRPr lang="en-US" sz="2215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246"/>
              </a:spcAft>
              <a:defRPr lang="en-US" sz="1939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246"/>
              </a:spcAft>
              <a:defRPr lang="en-US" sz="1662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246"/>
              </a:spcAft>
              <a:defRPr lang="en-US" sz="1385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246"/>
              </a:spcAft>
              <a:defRPr lang="en-US" sz="1385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734024" y="1825625"/>
            <a:ext cx="3781332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spcAft>
                <a:spcPts val="1246"/>
              </a:spcAft>
              <a:defRPr lang="en-US" sz="2215">
                <a:solidFill>
                  <a:schemeClr val="accent3"/>
                </a:solidFill>
                <a:latin typeface="+mj-lt"/>
              </a:defRPr>
            </a:lvl1pPr>
            <a:lvl2pPr>
              <a:spcAft>
                <a:spcPts val="1246"/>
              </a:spcAft>
              <a:defRPr lang="en-US" sz="1939">
                <a:solidFill>
                  <a:schemeClr val="accent3"/>
                </a:solidFill>
                <a:latin typeface="+mj-lt"/>
              </a:defRPr>
            </a:lvl2pPr>
            <a:lvl3pPr>
              <a:spcAft>
                <a:spcPts val="1246"/>
              </a:spcAft>
              <a:defRPr lang="en-US" sz="1662">
                <a:solidFill>
                  <a:schemeClr val="accent3"/>
                </a:solidFill>
                <a:latin typeface="+mj-lt"/>
              </a:defRPr>
            </a:lvl3pPr>
            <a:lvl4pPr>
              <a:spcAft>
                <a:spcPts val="1246"/>
              </a:spcAft>
              <a:defRPr lang="en-US" sz="1385">
                <a:solidFill>
                  <a:schemeClr val="accent3"/>
                </a:solidFill>
                <a:latin typeface="+mj-lt"/>
              </a:defRPr>
            </a:lvl4pPr>
            <a:lvl5pPr>
              <a:spcAft>
                <a:spcPts val="1246"/>
              </a:spcAft>
              <a:defRPr lang="en-US" sz="1385">
                <a:solidFill>
                  <a:schemeClr val="accent3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00022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spcAft>
                <a:spcPts val="831"/>
              </a:spcAft>
              <a:defRPr sz="2769">
                <a:solidFill>
                  <a:schemeClr val="bg1"/>
                </a:solidFill>
                <a:latin typeface="+mj-lt"/>
              </a:defRPr>
            </a:lvl1pPr>
            <a:lvl2pPr>
              <a:spcAft>
                <a:spcPts val="831"/>
              </a:spcAft>
              <a:defRPr sz="2492">
                <a:solidFill>
                  <a:schemeClr val="bg1"/>
                </a:solidFill>
                <a:latin typeface="+mj-lt"/>
              </a:defRPr>
            </a:lvl2pPr>
            <a:lvl3pPr>
              <a:spcAft>
                <a:spcPts val="831"/>
              </a:spcAft>
              <a:defRPr sz="2215">
                <a:solidFill>
                  <a:schemeClr val="bg1"/>
                </a:solidFill>
                <a:latin typeface="+mj-lt"/>
              </a:defRPr>
            </a:lvl3pPr>
            <a:lvl4pPr>
              <a:spcAft>
                <a:spcPts val="831"/>
              </a:spcAft>
              <a:defRPr sz="1939">
                <a:solidFill>
                  <a:schemeClr val="bg1"/>
                </a:solidFill>
                <a:latin typeface="+mj-lt"/>
              </a:defRPr>
            </a:lvl4pPr>
            <a:lvl5pPr>
              <a:spcAft>
                <a:spcPts val="831"/>
              </a:spcAft>
              <a:defRPr sz="1939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31302B">
                    <a:lumMod val="75000"/>
                    <a:lumOff val="25000"/>
                  </a:srgbClr>
                </a:solidFill>
              </a:rPr>
              <a:pPr/>
              <a:t>‹#›</a:t>
            </a:fld>
            <a:endParaRPr>
              <a:solidFill>
                <a:srgbClr val="31302B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0044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339"/>
            <a:ext cx="7183710" cy="1325563"/>
          </a:xfrm>
          <a:prstGeom prst="rect">
            <a:avLst/>
          </a:prstGeom>
        </p:spPr>
        <p:txBody>
          <a:bodyPr lIns="0"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31302B">
                    <a:lumMod val="75000"/>
                    <a:lumOff val="25000"/>
                  </a:srgbClr>
                </a:solidFill>
              </a:rPr>
              <a:pPr/>
              <a:t>‹#›</a:t>
            </a:fld>
            <a:endParaRPr>
              <a:solidFill>
                <a:srgbClr val="31302B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3455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/>
          <p:nvPr userDrawn="1"/>
        </p:nvSpPr>
        <p:spPr>
          <a:xfrm>
            <a:off x="3" y="4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0" name="Freeform: Shape 9"/>
          <p:cNvSpPr/>
          <p:nvPr userDrawn="1"/>
        </p:nvSpPr>
        <p:spPr>
          <a:xfrm rot="5400000">
            <a:off x="-89920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1" name="Freeform: Shape 10"/>
          <p:cNvSpPr/>
          <p:nvPr userDrawn="1"/>
        </p:nvSpPr>
        <p:spPr>
          <a:xfrm rot="10800000" flipV="1">
            <a:off x="1067608" y="521327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6" y="2036486"/>
            <a:ext cx="7886700" cy="3379551"/>
          </a:xfrm>
          <a:prstGeom prst="rect">
            <a:avLst/>
          </a:prstGeom>
        </p:spPr>
        <p:txBody>
          <a:bodyPr lIns="0" tIns="274320" rIns="0" bIns="0" anchor="ctr">
            <a:normAutofit/>
          </a:bodyPr>
          <a:lstStyle>
            <a:lvl1pPr marL="0" indent="0" algn="r">
              <a:spcBef>
                <a:spcPts val="831"/>
              </a:spcBef>
              <a:buNone/>
              <a:defRPr sz="4985">
                <a:solidFill>
                  <a:schemeClr val="bg1"/>
                </a:solidFill>
                <a:latin typeface="+mn-lt"/>
                <a:ea typeface="Roboto" panose="02000000000000000000" pitchFamily="2" charset="0"/>
              </a:defRPr>
            </a:lvl1pPr>
            <a:lvl2pPr marL="316531" indent="0" algn="ctr">
              <a:spcBef>
                <a:spcPts val="831"/>
              </a:spcBef>
              <a:buNone/>
              <a:defRPr sz="1939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633062" indent="0" algn="ctr">
              <a:spcBef>
                <a:spcPts val="831"/>
              </a:spcBef>
              <a:buNone/>
              <a:defRPr sz="1662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949593" indent="0" algn="ctr">
              <a:spcBef>
                <a:spcPts val="831"/>
              </a:spcBef>
              <a:buNone/>
              <a:defRPr sz="1385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266124" indent="0" algn="ctr">
              <a:spcBef>
                <a:spcPts val="831"/>
              </a:spcBef>
              <a:buNone/>
              <a:defRPr sz="1385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Your Quote Goes Here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1" y="5416058"/>
            <a:ext cx="7886699" cy="50484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14" name="Freeform: Shape 13"/>
          <p:cNvSpPr/>
          <p:nvPr userDrawn="1"/>
        </p:nvSpPr>
        <p:spPr>
          <a:xfrm>
            <a:off x="6615448" y="548680"/>
            <a:ext cx="1899902" cy="1745300"/>
          </a:xfrm>
          <a:custGeom>
            <a:avLst/>
            <a:gdLst>
              <a:gd name="connsiteX0" fmla="*/ 850180 w 1028774"/>
              <a:gd name="connsiteY0" fmla="*/ 0 h 708794"/>
              <a:gd name="connsiteX1" fmla="*/ 958081 w 1028774"/>
              <a:gd name="connsiteY1" fmla="*/ 89297 h 708794"/>
              <a:gd name="connsiteX2" fmla="*/ 820415 w 1028774"/>
              <a:gd name="connsiteY2" fmla="*/ 319981 h 708794"/>
              <a:gd name="connsiteX3" fmla="*/ 1028774 w 1028774"/>
              <a:gd name="connsiteY3" fmla="*/ 319981 h 708794"/>
              <a:gd name="connsiteX4" fmla="*/ 1028774 w 1028774"/>
              <a:gd name="connsiteY4" fmla="*/ 708794 h 708794"/>
              <a:gd name="connsiteX5" fmla="*/ 545083 w 1028774"/>
              <a:gd name="connsiteY5" fmla="*/ 708794 h 708794"/>
              <a:gd name="connsiteX6" fmla="*/ 545083 w 1028774"/>
              <a:gd name="connsiteY6" fmla="*/ 442764 h 708794"/>
              <a:gd name="connsiteX7" fmla="*/ 850180 w 1028774"/>
              <a:gd name="connsiteY7" fmla="*/ 0 h 708794"/>
              <a:gd name="connsiteX8" fmla="*/ 303731 w 1028774"/>
              <a:gd name="connsiteY8" fmla="*/ 0 h 708794"/>
              <a:gd name="connsiteX9" fmla="*/ 411137 w 1028774"/>
              <a:gd name="connsiteY9" fmla="*/ 89297 h 708794"/>
              <a:gd name="connsiteX10" fmla="*/ 275332 w 1028774"/>
              <a:gd name="connsiteY10" fmla="*/ 319981 h 708794"/>
              <a:gd name="connsiteX11" fmla="*/ 483691 w 1028774"/>
              <a:gd name="connsiteY11" fmla="*/ 319981 h 708794"/>
              <a:gd name="connsiteX12" fmla="*/ 483691 w 1028774"/>
              <a:gd name="connsiteY12" fmla="*/ 708794 h 708794"/>
              <a:gd name="connsiteX13" fmla="*/ 0 w 1028774"/>
              <a:gd name="connsiteY13" fmla="*/ 708794 h 708794"/>
              <a:gd name="connsiteX14" fmla="*/ 0 w 1028774"/>
              <a:gd name="connsiteY14" fmla="*/ 442764 h 708794"/>
              <a:gd name="connsiteX15" fmla="*/ 303731 w 1028774"/>
              <a:gd name="connsiteY15" fmla="*/ 0 h 70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8774" h="708794">
                <a:moveTo>
                  <a:pt x="850180" y="0"/>
                </a:moveTo>
                <a:lnTo>
                  <a:pt x="958081" y="89297"/>
                </a:lnTo>
                <a:cubicBezTo>
                  <a:pt x="873745" y="173633"/>
                  <a:pt x="827856" y="250527"/>
                  <a:pt x="820415" y="319981"/>
                </a:cubicBezTo>
                <a:lnTo>
                  <a:pt x="1028774" y="319981"/>
                </a:lnTo>
                <a:lnTo>
                  <a:pt x="1028774" y="708794"/>
                </a:lnTo>
                <a:lnTo>
                  <a:pt x="545083" y="708794"/>
                </a:lnTo>
                <a:lnTo>
                  <a:pt x="545083" y="442764"/>
                </a:lnTo>
                <a:cubicBezTo>
                  <a:pt x="545083" y="281533"/>
                  <a:pt x="646782" y="133945"/>
                  <a:pt x="850180" y="0"/>
                </a:cubicBezTo>
                <a:close/>
                <a:moveTo>
                  <a:pt x="303731" y="0"/>
                </a:moveTo>
                <a:lnTo>
                  <a:pt x="411137" y="89297"/>
                </a:lnTo>
                <a:cubicBezTo>
                  <a:pt x="327945" y="173633"/>
                  <a:pt x="282676" y="250527"/>
                  <a:pt x="275332" y="319981"/>
                </a:cubicBezTo>
                <a:lnTo>
                  <a:pt x="483691" y="319981"/>
                </a:lnTo>
                <a:lnTo>
                  <a:pt x="483691" y="708794"/>
                </a:lnTo>
                <a:lnTo>
                  <a:pt x="0" y="708794"/>
                </a:lnTo>
                <a:lnTo>
                  <a:pt x="0" y="442764"/>
                </a:lnTo>
                <a:cubicBezTo>
                  <a:pt x="0" y="281533"/>
                  <a:pt x="101244" y="133945"/>
                  <a:pt x="303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Date Here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Footer Here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31302B">
                    <a:lumMod val="75000"/>
                    <a:lumOff val="25000"/>
                  </a:srgbClr>
                </a:solidFill>
              </a:rPr>
              <a:pPr/>
              <a:t>‹#›</a:t>
            </a:fld>
            <a:endParaRPr>
              <a:solidFill>
                <a:srgbClr val="31302B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7" name="Straight Connector 16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1277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-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/>
          <p:cNvSpPr/>
          <p:nvPr userDrawn="1"/>
        </p:nvSpPr>
        <p:spPr>
          <a:xfrm>
            <a:off x="3" y="4"/>
            <a:ext cx="7471625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3" name="Freeform: Shape 12"/>
          <p:cNvSpPr/>
          <p:nvPr userDrawn="1"/>
        </p:nvSpPr>
        <p:spPr>
          <a:xfrm rot="5400000">
            <a:off x="-899208" y="3487405"/>
            <a:ext cx="4269815" cy="2471378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15" name="Freeform: Shape 14"/>
          <p:cNvSpPr/>
          <p:nvPr userDrawn="1"/>
        </p:nvSpPr>
        <p:spPr>
          <a:xfrm rot="10800000" flipV="1">
            <a:off x="1067608" y="5213274"/>
            <a:ext cx="3359516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1">
              <a:lumMod val="9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061538" y="795201"/>
            <a:ext cx="5020926" cy="365927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5754" b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633031"/>
            <a:r>
              <a:rPr lang="en-US"/>
              <a:t>BIG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2107407" y="5565922"/>
            <a:ext cx="4929188" cy="7904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62">
                <a:solidFill>
                  <a:schemeClr val="accent2"/>
                </a:solidFill>
              </a:defRPr>
            </a:lvl1pPr>
            <a:lvl2pPr marL="316531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24188" y="4381100"/>
            <a:ext cx="3095625" cy="9779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739" b="1">
                <a:solidFill>
                  <a:schemeClr val="accent1"/>
                </a:solidFill>
              </a:defRPr>
            </a:lvl1pPr>
            <a:lvl2pPr marL="316531" indent="0" algn="ctr">
              <a:buNone/>
              <a:defRPr sz="3323" b="1">
                <a:solidFill>
                  <a:schemeClr val="accent3"/>
                </a:solidFill>
              </a:defRPr>
            </a:lvl2pPr>
            <a:lvl3pPr marL="633062" indent="0" algn="ctr">
              <a:buNone/>
              <a:defRPr sz="3046" b="1">
                <a:solidFill>
                  <a:schemeClr val="accent3"/>
                </a:solidFill>
              </a:defRPr>
            </a:lvl3pPr>
            <a:lvl4pPr marL="949593" indent="0" algn="ctr">
              <a:buNone/>
              <a:defRPr sz="2769" b="1">
                <a:solidFill>
                  <a:schemeClr val="accent3"/>
                </a:solidFill>
              </a:defRPr>
            </a:lvl4pPr>
            <a:lvl5pPr marL="1266124" indent="0" algn="ctr">
              <a:buNone/>
              <a:defRPr sz="2769" b="1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…is beautiful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28656" y="6268542"/>
            <a:ext cx="78867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6" y="6356371"/>
            <a:ext cx="973020" cy="365125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Date Here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8989" y="6356371"/>
            <a:ext cx="5186043" cy="365125"/>
          </a:xfrm>
          <a:prstGeom prst="rect">
            <a:avLst/>
          </a:prstGeom>
        </p:spPr>
        <p:txBody>
          <a:bodyPr rIns="365760"/>
          <a:lstStyle>
            <a:lvl1pPr algn="ctr"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>
                <a:solidFill>
                  <a:srgbClr val="31302B">
                    <a:lumMod val="75000"/>
                    <a:lumOff val="25000"/>
                  </a:srgbClr>
                </a:solidFill>
              </a:rPr>
              <a:t>Your Footer Here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66366" y="6356371"/>
            <a:ext cx="64898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1CF07D-8B3F-4D32-B059-0039CEA46DB1}" type="slidenum">
              <a:rPr>
                <a:solidFill>
                  <a:srgbClr val="31302B">
                    <a:lumMod val="75000"/>
                    <a:lumOff val="25000"/>
                  </a:srgbClr>
                </a:solidFill>
              </a:rPr>
              <a:pPr/>
              <a:t>‹#›</a:t>
            </a:fld>
            <a:endParaRPr>
              <a:solidFill>
                <a:srgbClr val="31302B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24" name="Straight Connector 23"/>
          <p:cNvCxnSpPr>
            <a:cxnSpLocks/>
          </p:cNvCxnSpPr>
          <p:nvPr userDrawn="1"/>
        </p:nvCxnSpPr>
        <p:spPr>
          <a:xfrm>
            <a:off x="7781075" y="6356371"/>
            <a:ext cx="0" cy="365125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64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181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1" y="-1"/>
            <a:ext cx="9143999" cy="6858003"/>
          </a:xfrm>
          <a:custGeom>
            <a:avLst/>
            <a:gdLst>
              <a:gd name="connsiteX0" fmla="*/ 3629041 w 12191999"/>
              <a:gd name="connsiteY0" fmla="*/ 5213254 h 6858003"/>
              <a:gd name="connsiteX1" fmla="*/ 5902830 w 12191999"/>
              <a:gd name="connsiteY1" fmla="*/ 6858001 h 6858003"/>
              <a:gd name="connsiteX2" fmla="*/ 1423476 w 12191999"/>
              <a:gd name="connsiteY2" fmla="*/ 6858001 h 6858003"/>
              <a:gd name="connsiteX3" fmla="*/ 0 w 12191999"/>
              <a:gd name="connsiteY3" fmla="*/ 2588188 h 6858003"/>
              <a:gd name="connsiteX4" fmla="*/ 3295170 w 12191999"/>
              <a:gd name="connsiteY4" fmla="*/ 4971750 h 6858003"/>
              <a:gd name="connsiteX5" fmla="*/ 765751 w 12191999"/>
              <a:gd name="connsiteY5" fmla="*/ 6858003 h 6858003"/>
              <a:gd name="connsiteX6" fmla="*/ 0 w 12191999"/>
              <a:gd name="connsiteY6" fmla="*/ 6858003 h 6858003"/>
              <a:gd name="connsiteX7" fmla="*/ 0 w 12191999"/>
              <a:gd name="connsiteY7" fmla="*/ 1 h 6858003"/>
              <a:gd name="connsiteX8" fmla="*/ 9962165 w 12191999"/>
              <a:gd name="connsiteY8" fmla="*/ 1 h 6858003"/>
              <a:gd name="connsiteX9" fmla="*/ 3628293 w 12191999"/>
              <a:gd name="connsiteY9" fmla="*/ 4723332 h 6858003"/>
              <a:gd name="connsiteX10" fmla="*/ 0 w 12191999"/>
              <a:gd name="connsiteY10" fmla="*/ 2098807 h 6858003"/>
              <a:gd name="connsiteX11" fmla="*/ 10628317 w 12191999"/>
              <a:gd name="connsiteY11" fmla="*/ 0 h 6858003"/>
              <a:gd name="connsiteX12" fmla="*/ 12191999 w 12191999"/>
              <a:gd name="connsiteY12" fmla="*/ 0 h 6858003"/>
              <a:gd name="connsiteX13" fmla="*/ 12191999 w 12191999"/>
              <a:gd name="connsiteY13" fmla="*/ 6858002 h 6858003"/>
              <a:gd name="connsiteX14" fmla="*/ 6601008 w 12191999"/>
              <a:gd name="connsiteY14" fmla="*/ 6858002 h 6858003"/>
              <a:gd name="connsiteX15" fmla="*/ 3959920 w 12191999"/>
              <a:gd name="connsiteY15" fmla="*/ 4953147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9" h="6858003">
                <a:moveTo>
                  <a:pt x="3629041" y="5213254"/>
                </a:moveTo>
                <a:lnTo>
                  <a:pt x="5902830" y="6858001"/>
                </a:lnTo>
                <a:lnTo>
                  <a:pt x="1423476" y="6858001"/>
                </a:lnTo>
                <a:close/>
                <a:moveTo>
                  <a:pt x="0" y="2588188"/>
                </a:moveTo>
                <a:lnTo>
                  <a:pt x="3295170" y="4971750"/>
                </a:lnTo>
                <a:lnTo>
                  <a:pt x="765751" y="6858003"/>
                </a:lnTo>
                <a:lnTo>
                  <a:pt x="0" y="6858003"/>
                </a:lnTo>
                <a:close/>
                <a:moveTo>
                  <a:pt x="0" y="1"/>
                </a:moveTo>
                <a:lnTo>
                  <a:pt x="9962165" y="1"/>
                </a:lnTo>
                <a:lnTo>
                  <a:pt x="3628293" y="4723332"/>
                </a:lnTo>
                <a:lnTo>
                  <a:pt x="0" y="2098807"/>
                </a:lnTo>
                <a:close/>
                <a:moveTo>
                  <a:pt x="10628317" y="0"/>
                </a:moveTo>
                <a:lnTo>
                  <a:pt x="12191999" y="0"/>
                </a:lnTo>
                <a:lnTo>
                  <a:pt x="12191999" y="6858002"/>
                </a:lnTo>
                <a:lnTo>
                  <a:pt x="6601008" y="6858002"/>
                </a:lnTo>
                <a:lnTo>
                  <a:pt x="3959920" y="49531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Title 1"/>
          <p:cNvSpPr>
            <a:spLocks noGrp="1"/>
          </p:cNvSpPr>
          <p:nvPr>
            <p:ph type="ctrTitle"/>
          </p:nvPr>
        </p:nvSpPr>
        <p:spPr>
          <a:xfrm>
            <a:off x="4409983" y="4851128"/>
            <a:ext cx="4381628" cy="1067644"/>
          </a:xfrm>
          <a:prstGeom prst="rect">
            <a:avLst/>
          </a:prstGeom>
        </p:spPr>
        <p:txBody>
          <a:bodyPr lIns="274320" rIns="0" anchor="b">
            <a:noAutofit/>
          </a:bodyPr>
          <a:lstStyle>
            <a:lvl1pPr algn="l">
              <a:defRPr sz="3739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/>
          <p:cNvSpPr>
            <a:spLocks noGrp="1"/>
          </p:cNvSpPr>
          <p:nvPr>
            <p:ph type="subTitle" idx="1"/>
          </p:nvPr>
        </p:nvSpPr>
        <p:spPr>
          <a:xfrm>
            <a:off x="4409983" y="5949281"/>
            <a:ext cx="4381628" cy="360933"/>
          </a:xfrm>
          <a:prstGeom prst="rect">
            <a:avLst/>
          </a:prstGeom>
        </p:spPr>
        <p:txBody>
          <a:bodyPr wrap="square" lIns="274320" rIns="0">
            <a:spAutoFit/>
          </a:bodyPr>
          <a:lstStyle>
            <a:lvl1pPr marL="0" indent="0" algn="l">
              <a:buNone/>
              <a:defRPr sz="1939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37813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4293096"/>
            <a:ext cx="9144000" cy="2564904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41" fontAlgn="auto">
              <a:spcBef>
                <a:spcPts val="0"/>
              </a:spcBef>
              <a:spcAft>
                <a:spcPts val="0"/>
              </a:spcAft>
            </a:pPr>
            <a:endParaRPr lang="en-US" sz="1246">
              <a:solidFill>
                <a:prstClr val="white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3"/>
            <a:ext cx="9144000" cy="5029201"/>
          </a:xfrm>
          <a:custGeom>
            <a:avLst/>
            <a:gdLst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6614601 w 12192000"/>
              <a:gd name="connsiteY4" fmla="*/ 5029201 h 5029201"/>
              <a:gd name="connsiteX5" fmla="*/ 6096000 w 12192000"/>
              <a:gd name="connsiteY5" fmla="*/ 4524815 h 5029201"/>
              <a:gd name="connsiteX6" fmla="*/ 5577400 w 12192000"/>
              <a:gd name="connsiteY6" fmla="*/ 5029201 h 5029201"/>
              <a:gd name="connsiteX7" fmla="*/ 0 w 12192000"/>
              <a:gd name="connsiteY7" fmla="*/ 5029201 h 50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029201">
                <a:moveTo>
                  <a:pt x="0" y="0"/>
                </a:moveTo>
                <a:lnTo>
                  <a:pt x="12192000" y="0"/>
                </a:lnTo>
                <a:lnTo>
                  <a:pt x="12192000" y="2514601"/>
                </a:lnTo>
                <a:lnTo>
                  <a:pt x="12192000" y="5029201"/>
                </a:lnTo>
                <a:lnTo>
                  <a:pt x="6614601" y="5029201"/>
                </a:lnTo>
                <a:lnTo>
                  <a:pt x="6096000" y="4524815"/>
                </a:lnTo>
                <a:lnTo>
                  <a:pt x="5577400" y="5029201"/>
                </a:lnTo>
                <a:lnTo>
                  <a:pt x="0" y="50292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532" y="5207671"/>
            <a:ext cx="8532948" cy="1533717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323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273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7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/>
        </p:nvSpPr>
        <p:spPr>
          <a:xfrm>
            <a:off x="0" y="5029200"/>
            <a:ext cx="9144000" cy="182880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371601"/>
            <a:ext cx="9144000" cy="3657600"/>
          </a:xfrm>
          <a:custGeom>
            <a:avLst/>
            <a:gdLst>
              <a:gd name="connsiteX0" fmla="*/ 0 w 8129016"/>
              <a:gd name="connsiteY0" fmla="*/ 0 h 3657600"/>
              <a:gd name="connsiteX1" fmla="*/ 8129016 w 8129016"/>
              <a:gd name="connsiteY1" fmla="*/ 0 h 3657600"/>
              <a:gd name="connsiteX2" fmla="*/ 8129016 w 8129016"/>
              <a:gd name="connsiteY2" fmla="*/ 1828800 h 3657600"/>
              <a:gd name="connsiteX3" fmla="*/ 8129016 w 8129016"/>
              <a:gd name="connsiteY3" fmla="*/ 3657600 h 3657600"/>
              <a:gd name="connsiteX4" fmla="*/ 4064000 w 8129016"/>
              <a:gd name="connsiteY4" fmla="*/ 3657600 h 3657600"/>
              <a:gd name="connsiteX5" fmla="*/ 0 w 8129016"/>
              <a:gd name="connsiteY5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9016" h="3657600">
                <a:moveTo>
                  <a:pt x="0" y="0"/>
                </a:moveTo>
                <a:lnTo>
                  <a:pt x="8129016" y="0"/>
                </a:lnTo>
                <a:lnTo>
                  <a:pt x="8129016" y="1828800"/>
                </a:lnTo>
                <a:lnTo>
                  <a:pt x="8129016" y="3657600"/>
                </a:lnTo>
                <a:lnTo>
                  <a:pt x="40640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/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589" y="5207651"/>
            <a:ext cx="7398822" cy="1067644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405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2589" y="6165305"/>
            <a:ext cx="7398822" cy="383182"/>
          </a:xfrm>
          <a:prstGeom prst="rect">
            <a:avLst/>
          </a:prstGeom>
        </p:spPr>
        <p:txBody>
          <a:bodyPr wrap="square" lIns="274320" rIns="274320">
            <a:spAutoFit/>
          </a:bodyPr>
          <a:lstStyle>
            <a:lvl1pPr marL="0" indent="0" algn="ctr">
              <a:buNone/>
              <a:defRPr sz="21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3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69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4D705-2DC7-4B49-986E-9411C0D7C461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0B3CA-4684-4CFA-9A3C-6EECADBADFE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Rectangle 13"/>
          <p:cNvSpPr/>
          <p:nvPr/>
        </p:nvSpPr>
        <p:spPr>
          <a:xfrm rot="5400000">
            <a:off x="8678099" y="5823007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46569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146304"/>
            <a:ext cx="8229600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85381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lang="en-US" sz="32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39461" y="2574491"/>
            <a:ext cx="586508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930" y="341033"/>
            <a:ext cx="2914141" cy="8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1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CF07D-8B3F-4D32-B059-0039CEA46D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 rot="5400000">
            <a:off x="8678099" y="5823007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232236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6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22041"/>
            <a:r>
              <a:rPr lang="en-US">
                <a:solidFill>
                  <a:prstClr val="black">
                    <a:tint val="75000"/>
                  </a:prstClr>
                </a:solidFill>
              </a:rPr>
              <a:t>Your Date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6" y="6356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22041"/>
            <a:r>
              <a:rPr lang="en-US">
                <a:solidFill>
                  <a:prstClr val="black">
                    <a:tint val="75000"/>
                  </a:prstClr>
                </a:solidFill>
              </a:rPr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22041"/>
            <a:fld id="{FC1CF07D-8B3F-4D32-B059-0039CEA46D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2204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 rot="5400000">
            <a:off x="8726991" y="5828329"/>
            <a:ext cx="1332416" cy="220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31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68570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</p:sldLayoutIdLst>
  <p:hf hdr="0"/>
  <p:txStyles>
    <p:titleStyle>
      <a:lvl1pPr algn="l" defTabSz="633062" rtl="0" eaLnBrk="1" latinLnBrk="0" hangingPunct="1">
        <a:lnSpc>
          <a:spcPct val="90000"/>
        </a:lnSpc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265" indent="-158265" algn="l" defTabSz="633062" rtl="0" eaLnBrk="1" latinLnBrk="0" hangingPunct="1">
        <a:lnSpc>
          <a:spcPct val="90000"/>
        </a:lnSpc>
        <a:spcBef>
          <a:spcPts val="692"/>
        </a:spcBef>
        <a:buFont typeface="Arial" panose="020B0604020202020204" pitchFamily="34" charset="0"/>
        <a:buChar char="•"/>
        <a:defRPr sz="1939" kern="1200">
          <a:solidFill>
            <a:schemeClr val="tx1"/>
          </a:solidFill>
          <a:latin typeface="+mn-lt"/>
          <a:ea typeface="+mn-ea"/>
          <a:cs typeface="+mn-cs"/>
        </a:defRPr>
      </a:lvl1pPr>
      <a:lvl2pPr marL="474796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8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424389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1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2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0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0" y="3491897"/>
            <a:ext cx="6096000" cy="1206057"/>
          </a:xfrm>
        </p:spPr>
        <p:txBody>
          <a:bodyPr>
            <a:noAutofit/>
          </a:bodyPr>
          <a:lstStyle/>
          <a:p>
            <a:r>
              <a:rPr lang="ru-RU" sz="2800" dirty="0"/>
              <a:t>О реализации национального проекта «Демография»  на территории Приморского района</a:t>
            </a:r>
            <a:endParaRPr lang="en-US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A131F4-6966-4406-BE62-D4873C84C9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660A663-7A6A-4CD4-9030-D815E6692F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044" y="0"/>
            <a:ext cx="4655674" cy="158410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0E50204-070C-4C3D-8BF8-A993507898DA}"/>
              </a:ext>
            </a:extLst>
          </p:cNvPr>
          <p:cNvSpPr/>
          <p:nvPr/>
        </p:nvSpPr>
        <p:spPr>
          <a:xfrm>
            <a:off x="6096000" y="1451880"/>
            <a:ext cx="304800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Calibri Light" panose="020F0302020204030204"/>
                <a:ea typeface="+mj-ea"/>
                <a:cs typeface="+mj-cs"/>
              </a:rPr>
              <a:t>Председатель Собрания </a:t>
            </a:r>
          </a:p>
          <a:p>
            <a:r>
              <a:rPr lang="ru-RU" b="1" dirty="0">
                <a:solidFill>
                  <a:prstClr val="white"/>
                </a:solidFill>
                <a:latin typeface="Calibri Light" panose="020F0302020204030204"/>
                <a:ea typeface="+mj-ea"/>
                <a:cs typeface="+mj-cs"/>
              </a:rPr>
              <a:t>депутатов МО «Приморский муниципальный район»</a:t>
            </a:r>
          </a:p>
          <a:p>
            <a:endParaRPr lang="ru-RU" sz="1200" b="1" dirty="0">
              <a:solidFill>
                <a:prstClr val="white"/>
              </a:solidFill>
              <a:latin typeface="Calibri Light" panose="020F0302020204030204"/>
              <a:ea typeface="+mj-ea"/>
              <a:cs typeface="+mj-cs"/>
            </a:endParaRPr>
          </a:p>
          <a:p>
            <a:r>
              <a:rPr lang="ru-RU" sz="1700" b="1" dirty="0">
                <a:solidFill>
                  <a:prstClr val="white"/>
                </a:solidFill>
                <a:latin typeface="Calibri Light" panose="020F0302020204030204"/>
                <a:ea typeface="+mj-ea"/>
                <a:cs typeface="+mj-cs"/>
              </a:rPr>
              <a:t>Авилов Александр Николаевич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646096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568262" y="3717345"/>
            <a:ext cx="5378790" cy="1067644"/>
          </a:xfrm>
        </p:spPr>
        <p:txBody>
          <a:bodyPr>
            <a:noAutofit/>
          </a:bodyPr>
          <a:lstStyle/>
          <a:p>
            <a:r>
              <a:rPr lang="ru-RU" sz="3600" dirty="0"/>
              <a:t>СПАСИБО ЗА ВНИМАНИЕ!</a:t>
            </a:r>
            <a:endParaRPr lang="en-US" sz="36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56F9557-9B4F-41D5-8CCB-C28A5EDDA8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6" b="7686"/>
          <a:stretch>
            <a:fillRect/>
          </a:stretch>
        </p:blipFill>
        <p:spPr/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3C03CDA-1FAD-4DC1-AF71-E03CDDBE7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375" y="159798"/>
            <a:ext cx="4477662" cy="384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3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C8D85DC-6905-4348-9ECF-C8E76B9C8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511" y="905522"/>
            <a:ext cx="4701489" cy="58548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D04039-1697-4A85-BF2F-64C4B173CB2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" b="2597"/>
          <a:stretch>
            <a:fillRect/>
          </a:stretch>
        </p:blipFill>
        <p:spPr>
          <a:xfrm>
            <a:off x="0" y="0"/>
            <a:ext cx="7471625" cy="4723331"/>
          </a:xfrm>
        </p:spPr>
      </p:pic>
    </p:spTree>
    <p:extLst>
      <p:ext uri="{BB962C8B-B14F-4D97-AF65-F5344CB8AC3E}">
        <p14:creationId xmlns:p14="http://schemas.microsoft.com/office/powerpoint/2010/main" val="1915090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88272" y="166483"/>
            <a:ext cx="8167456" cy="631706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Основные демографические показатели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F05F21C2-720D-4D2D-8332-5FFD4190030E}"/>
              </a:ext>
            </a:extLst>
          </p:cNvPr>
          <p:cNvGrpSpPr/>
          <p:nvPr/>
        </p:nvGrpSpPr>
        <p:grpSpPr>
          <a:xfrm>
            <a:off x="815072" y="1485901"/>
            <a:ext cx="7706555" cy="1048974"/>
            <a:chOff x="710327" y="2482745"/>
            <a:chExt cx="7706555" cy="1048974"/>
          </a:xfrm>
        </p:grpSpPr>
        <p:sp>
          <p:nvSpPr>
            <p:cNvPr id="56" name="Капля 55">
              <a:extLst>
                <a:ext uri="{FF2B5EF4-FFF2-40B4-BE49-F238E27FC236}">
                  <a16:creationId xmlns:a16="http://schemas.microsoft.com/office/drawing/2014/main" id="{506A717C-4572-47D2-81D0-A76AC8F6FA6B}"/>
                </a:ext>
              </a:extLst>
            </p:cNvPr>
            <p:cNvSpPr/>
            <p:nvPr/>
          </p:nvSpPr>
          <p:spPr>
            <a:xfrm rot="8092213">
              <a:off x="4099501" y="2492306"/>
              <a:ext cx="945000" cy="945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016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Капля 56">
              <a:extLst>
                <a:ext uri="{FF2B5EF4-FFF2-40B4-BE49-F238E27FC236}">
                  <a16:creationId xmlns:a16="http://schemas.microsoft.com/office/drawing/2014/main" id="{78BCEE29-60B9-4735-95BA-384EEA63FF7F}"/>
                </a:ext>
              </a:extLst>
            </p:cNvPr>
            <p:cNvSpPr/>
            <p:nvPr/>
          </p:nvSpPr>
          <p:spPr>
            <a:xfrm rot="8092213">
              <a:off x="724499" y="2492307"/>
              <a:ext cx="945000" cy="945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016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Капля 57">
              <a:extLst>
                <a:ext uri="{FF2B5EF4-FFF2-40B4-BE49-F238E27FC236}">
                  <a16:creationId xmlns:a16="http://schemas.microsoft.com/office/drawing/2014/main" id="{EDFF068E-7840-4E66-B8F0-06BE8D4DA514}"/>
                </a:ext>
              </a:extLst>
            </p:cNvPr>
            <p:cNvSpPr/>
            <p:nvPr/>
          </p:nvSpPr>
          <p:spPr>
            <a:xfrm rot="8092213">
              <a:off x="2416448" y="2482745"/>
              <a:ext cx="945000" cy="945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016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Капля 64">
              <a:extLst>
                <a:ext uri="{FF2B5EF4-FFF2-40B4-BE49-F238E27FC236}">
                  <a16:creationId xmlns:a16="http://schemas.microsoft.com/office/drawing/2014/main" id="{DE3CEB76-9815-4315-8255-A6BE9D927AF2}"/>
                </a:ext>
              </a:extLst>
            </p:cNvPr>
            <p:cNvSpPr/>
            <p:nvPr/>
          </p:nvSpPr>
          <p:spPr>
            <a:xfrm rot="8092213">
              <a:off x="5782553" y="2482745"/>
              <a:ext cx="945000" cy="945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016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Капля 65">
              <a:extLst>
                <a:ext uri="{FF2B5EF4-FFF2-40B4-BE49-F238E27FC236}">
                  <a16:creationId xmlns:a16="http://schemas.microsoft.com/office/drawing/2014/main" id="{8065A63B-6C32-4448-9A41-FE1D77A2BBF4}"/>
                </a:ext>
              </a:extLst>
            </p:cNvPr>
            <p:cNvSpPr/>
            <p:nvPr/>
          </p:nvSpPr>
          <p:spPr>
            <a:xfrm rot="8092213">
              <a:off x="7465605" y="2489528"/>
              <a:ext cx="945000" cy="945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016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386FD83-8A15-4140-A036-9C7BA15182EE}"/>
                </a:ext>
              </a:extLst>
            </p:cNvPr>
            <p:cNvSpPr txBox="1"/>
            <p:nvPr/>
          </p:nvSpPr>
          <p:spPr>
            <a:xfrm>
              <a:off x="710327" y="2619315"/>
              <a:ext cx="973343" cy="907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25 093</a:t>
              </a: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>
                  <a:solidFill>
                    <a:prstClr val="white"/>
                  </a:solidFill>
                </a:rPr>
                <a:t>ч</a:t>
              </a:r>
              <a:r>
                <a:rPr kumimoji="0" lang="ru-RU" sz="1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еловек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0" dirty="0">
                  <a:solidFill>
                    <a:prstClr val="white"/>
                  </a:solidFill>
                </a:rPr>
                <a:t>2020</a:t>
              </a: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3C04337-9901-4B98-AA42-2E68FCCF3833}"/>
                </a:ext>
              </a:extLst>
            </p:cNvPr>
            <p:cNvSpPr txBox="1"/>
            <p:nvPr/>
          </p:nvSpPr>
          <p:spPr>
            <a:xfrm>
              <a:off x="4112138" y="2634703"/>
              <a:ext cx="910827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25445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>
                  <a:solidFill>
                    <a:prstClr val="white"/>
                  </a:solidFill>
                </a:rPr>
                <a:t>человек</a:t>
              </a:r>
              <a:endParaRPr lang="ru-RU" sz="1400" b="1" kern="0" dirty="0">
                <a:solidFill>
                  <a:prstClr val="white"/>
                </a:solidFill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2018</a:t>
              </a:r>
              <a:endPara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15B4A95-CA49-4CA2-9AD9-5CD236E16C8F}"/>
                </a:ext>
              </a:extLst>
            </p:cNvPr>
            <p:cNvSpPr txBox="1"/>
            <p:nvPr/>
          </p:nvSpPr>
          <p:spPr>
            <a:xfrm>
              <a:off x="5799639" y="2619315"/>
              <a:ext cx="910827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25639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>
                  <a:solidFill>
                    <a:prstClr val="white"/>
                  </a:solidFill>
                </a:rPr>
                <a:t>человек</a:t>
              </a:r>
              <a:endParaRPr lang="ru-RU" sz="1400" b="1" kern="0" dirty="0">
                <a:solidFill>
                  <a:prstClr val="white"/>
                </a:solidFill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2017</a:t>
              </a:r>
              <a:endPara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B10A3AC-22C8-40DE-8873-47440FEA9F86}"/>
                </a:ext>
              </a:extLst>
            </p:cNvPr>
            <p:cNvSpPr txBox="1"/>
            <p:nvPr/>
          </p:nvSpPr>
          <p:spPr>
            <a:xfrm>
              <a:off x="7506055" y="2619315"/>
              <a:ext cx="910827" cy="907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25787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>
                  <a:solidFill>
                    <a:prstClr val="white"/>
                  </a:solidFill>
                </a:rPr>
                <a:t>человек</a:t>
              </a: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2016</a:t>
              </a: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B00AC9F-4F0F-4FEE-BF55-85A4F5F44A77}"/>
                </a:ext>
              </a:extLst>
            </p:cNvPr>
            <p:cNvSpPr txBox="1"/>
            <p:nvPr/>
          </p:nvSpPr>
          <p:spPr>
            <a:xfrm>
              <a:off x="2433535" y="2623778"/>
              <a:ext cx="910827" cy="907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25100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0" dirty="0">
                  <a:solidFill>
                    <a:prstClr val="white"/>
                  </a:solidFill>
                </a:rPr>
                <a:t>человек</a:t>
              </a: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2019</a:t>
              </a:r>
              <a:endPara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2" name="Заголовок 1">
            <a:extLst>
              <a:ext uri="{FF2B5EF4-FFF2-40B4-BE49-F238E27FC236}">
                <a16:creationId xmlns:a16="http://schemas.microsoft.com/office/drawing/2014/main" id="{CC1E0E50-6198-4C8E-B4F2-67FB7BF5EE51}"/>
              </a:ext>
            </a:extLst>
          </p:cNvPr>
          <p:cNvSpPr txBox="1">
            <a:spLocks/>
          </p:cNvSpPr>
          <p:nvPr/>
        </p:nvSpPr>
        <p:spPr>
          <a:xfrm>
            <a:off x="578192" y="758517"/>
            <a:ext cx="8077536" cy="60724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accent2"/>
                </a:solidFill>
              </a:rPr>
              <a:t>Численность населения Приморского района</a:t>
            </a:r>
            <a:endParaRPr lang="ru-RU" sz="1800" dirty="0"/>
          </a:p>
        </p:txBody>
      </p:sp>
      <p:graphicFrame>
        <p:nvGraphicFramePr>
          <p:cNvPr id="81" name="Диаграмма 80">
            <a:extLst>
              <a:ext uri="{FF2B5EF4-FFF2-40B4-BE49-F238E27FC236}">
                <a16:creationId xmlns:a16="http://schemas.microsoft.com/office/drawing/2014/main" id="{2658FC0C-FF89-49B4-A05C-672D14464E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084126"/>
              </p:ext>
            </p:extLst>
          </p:nvPr>
        </p:nvGraphicFramePr>
        <p:xfrm>
          <a:off x="252280" y="3211497"/>
          <a:ext cx="43197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2" name="Диаграмма 81">
            <a:extLst>
              <a:ext uri="{FF2B5EF4-FFF2-40B4-BE49-F238E27FC236}">
                <a16:creationId xmlns:a16="http://schemas.microsoft.com/office/drawing/2014/main" id="{838B6C70-8923-4717-B499-7243C6CBC7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453541"/>
              </p:ext>
            </p:extLst>
          </p:nvPr>
        </p:nvGraphicFramePr>
        <p:xfrm>
          <a:off x="4677798" y="3211497"/>
          <a:ext cx="43197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43253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35A38-0AAC-4A17-858E-BB42E88CF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039" y="160339"/>
            <a:ext cx="7183710" cy="585385"/>
          </a:xfrm>
        </p:spPr>
        <p:txBody>
          <a:bodyPr>
            <a:normAutofit/>
          </a:bodyPr>
          <a:lstStyle/>
          <a:p>
            <a:r>
              <a:rPr lang="ru-RU" sz="2800" b="0" dirty="0">
                <a:latin typeface="+mj-lt"/>
              </a:rPr>
              <a:t>Строительство детских садов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0FD982-A3AB-4C1C-BC68-DA420C879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9" y="745724"/>
            <a:ext cx="4172829" cy="28341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953B23-431B-48B3-9135-9FB85BEED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39" y="3349550"/>
            <a:ext cx="8558509" cy="33481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B3DD3F-1E91-47E7-90DD-90DA31EB85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45724"/>
            <a:ext cx="4314548" cy="257314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1F2F40C-0B71-4E42-9E87-B8223477D3D6}"/>
              </a:ext>
            </a:extLst>
          </p:cNvPr>
          <p:cNvSpPr/>
          <p:nvPr/>
        </p:nvSpPr>
        <p:spPr>
          <a:xfrm>
            <a:off x="328038" y="745724"/>
            <a:ext cx="2050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31302B"/>
                </a:solidFill>
                <a:latin typeface="Calibri Light" panose="020F0302020204030204"/>
                <a:ea typeface="+mj-ea"/>
                <a:cs typeface="+mj-cs"/>
              </a:rPr>
              <a:t>Детский сад в </a:t>
            </a:r>
            <a:r>
              <a:rPr lang="ru-RU" sz="1400" dirty="0" err="1">
                <a:solidFill>
                  <a:srgbClr val="31302B"/>
                </a:solidFill>
                <a:latin typeface="Calibri Light" panose="020F0302020204030204"/>
                <a:ea typeface="+mj-ea"/>
                <a:cs typeface="+mj-cs"/>
              </a:rPr>
              <a:t>п.Боброво</a:t>
            </a:r>
            <a:endParaRPr lang="ru-RU" sz="105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F5940FE-0F36-4864-992B-4240068334F7}"/>
              </a:ext>
            </a:extLst>
          </p:cNvPr>
          <p:cNvSpPr/>
          <p:nvPr/>
        </p:nvSpPr>
        <p:spPr>
          <a:xfrm>
            <a:off x="328038" y="3349550"/>
            <a:ext cx="21098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31302B"/>
                </a:solidFill>
                <a:latin typeface="Calibri Light" panose="020F0302020204030204"/>
                <a:ea typeface="+mj-ea"/>
                <a:cs typeface="+mj-cs"/>
              </a:rPr>
              <a:t>Детский сад в </a:t>
            </a:r>
            <a:r>
              <a:rPr lang="ru-RU" sz="1400" dirty="0" err="1">
                <a:solidFill>
                  <a:srgbClr val="31302B"/>
                </a:solidFill>
                <a:latin typeface="Calibri Light" panose="020F0302020204030204"/>
                <a:ea typeface="+mj-ea"/>
                <a:cs typeface="+mj-cs"/>
              </a:rPr>
              <a:t>п.Катунино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62208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93B07F-773F-417D-B86B-E4B0D6399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48" y="845307"/>
            <a:ext cx="4154585" cy="2684676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827AA9C-0CB1-44EB-BD63-D9504751CB96}"/>
              </a:ext>
            </a:extLst>
          </p:cNvPr>
          <p:cNvSpPr txBox="1">
            <a:spLocks/>
          </p:cNvSpPr>
          <p:nvPr/>
        </p:nvSpPr>
        <p:spPr>
          <a:xfrm>
            <a:off x="402661" y="158939"/>
            <a:ext cx="7183710" cy="585385"/>
          </a:xfrm>
          <a:prstGeom prst="rect">
            <a:avLst/>
          </a:prstGeom>
        </p:spPr>
        <p:txBody>
          <a:bodyPr vert="horz" lIns="0" tIns="45720" rIns="91440" bIns="45720" rtlCol="0" anchor="ctr">
            <a:normAutofit fontScale="92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2800" b="0" dirty="0">
                <a:latin typeface="+mj-lt"/>
              </a:rPr>
              <a:t>Открытие дополнительных групп в детских садах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DE69228-7CDE-45FD-8F3C-3422A23DE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47" y="3630966"/>
            <a:ext cx="4154585" cy="292075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8AF5B61-BF7C-4D54-994C-35EE51E4F682}"/>
              </a:ext>
            </a:extLst>
          </p:cNvPr>
          <p:cNvSpPr/>
          <p:nvPr/>
        </p:nvSpPr>
        <p:spPr>
          <a:xfrm>
            <a:off x="443448" y="3222206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Детский сад в </a:t>
            </a:r>
            <a:r>
              <a:rPr lang="ru-RU" sz="1400" dirty="0" err="1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п.Талаги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A9288EE-2BF3-4E03-843E-AD890AE58A09}"/>
              </a:ext>
            </a:extLst>
          </p:cNvPr>
          <p:cNvSpPr/>
          <p:nvPr/>
        </p:nvSpPr>
        <p:spPr>
          <a:xfrm>
            <a:off x="443448" y="6243942"/>
            <a:ext cx="20521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Детский сад в </a:t>
            </a:r>
            <a:r>
              <a:rPr lang="ru-RU" sz="1400" dirty="0" err="1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п.Уемский</a:t>
            </a:r>
            <a:endParaRPr lang="ru-RU" sz="1050" dirty="0">
              <a:solidFill>
                <a:schemeClr val="bg1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C17DC7C-E454-46D2-82E4-8F24403E56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653" y="845307"/>
            <a:ext cx="4030899" cy="268467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8B8C561-7BD1-4328-81C4-512E1852B6A2}"/>
              </a:ext>
            </a:extLst>
          </p:cNvPr>
          <p:cNvSpPr/>
          <p:nvPr/>
        </p:nvSpPr>
        <p:spPr>
          <a:xfrm>
            <a:off x="4669653" y="3222205"/>
            <a:ext cx="2117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Детский сад в Заостровье</a:t>
            </a:r>
            <a:endParaRPr lang="ru-RU" sz="1050" dirty="0">
              <a:solidFill>
                <a:schemeClr val="bg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F8DF355-72E7-4DDB-BB2F-2C909C9B8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32" y="3630966"/>
            <a:ext cx="4014220" cy="2920753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2DEAC62-38CB-4988-883D-0E4286AA610A}"/>
              </a:ext>
            </a:extLst>
          </p:cNvPr>
          <p:cNvSpPr/>
          <p:nvPr/>
        </p:nvSpPr>
        <p:spPr>
          <a:xfrm>
            <a:off x="4702513" y="6231485"/>
            <a:ext cx="1906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Детский сад в </a:t>
            </a:r>
            <a:r>
              <a:rPr lang="ru-RU" sz="1400" dirty="0" err="1">
                <a:solidFill>
                  <a:schemeClr val="bg1"/>
                </a:solidFill>
                <a:latin typeface="Calibri Light" panose="020F0302020204030204"/>
                <a:ea typeface="+mj-ea"/>
                <a:cs typeface="+mj-cs"/>
              </a:rPr>
              <a:t>п.Талаги</a:t>
            </a:r>
            <a:endParaRPr lang="ru-R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1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A7F2F7-23EA-499F-81D1-5523A3791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" y="39036"/>
            <a:ext cx="6418555" cy="4795692"/>
          </a:xfrm>
          <a:prstGeom prst="rect">
            <a:avLst/>
          </a:prstGeom>
        </p:spPr>
      </p:pic>
      <p:sp>
        <p:nvSpPr>
          <p:cNvPr id="13" name="Freeform: Shape 12"/>
          <p:cNvSpPr/>
          <p:nvPr/>
        </p:nvSpPr>
        <p:spPr>
          <a:xfrm>
            <a:off x="-8877" y="4274911"/>
            <a:ext cx="9143999" cy="2583090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defTabSz="914400">
              <a:defRPr/>
            </a:pPr>
            <a:endParaRPr lang="ru-RU" b="1" dirty="0">
              <a:solidFill>
                <a:schemeClr val="bg1"/>
              </a:solidFill>
              <a:latin typeface="Century Gothic" panose="020B0502020202020204"/>
            </a:endParaRPr>
          </a:p>
          <a:p>
            <a:pPr lvl="0" defTabSz="914400">
              <a:defRPr/>
            </a:pPr>
            <a:r>
              <a:rPr lang="ru-RU" dirty="0">
                <a:solidFill>
                  <a:schemeClr val="bg1"/>
                </a:solidFill>
                <a:latin typeface="Century Gothic" panose="020B0502020202020204"/>
              </a:rPr>
              <a:t> 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  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6E813EE-6B75-4F5D-BF99-ACC73D61F63E}"/>
              </a:ext>
            </a:extLst>
          </p:cNvPr>
          <p:cNvSpPr txBox="1">
            <a:spLocks/>
          </p:cNvSpPr>
          <p:nvPr/>
        </p:nvSpPr>
        <p:spPr>
          <a:xfrm>
            <a:off x="492400" y="194239"/>
            <a:ext cx="8141443" cy="4863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dirty="0">
                <a:solidFill>
                  <a:schemeClr val="tx2"/>
                </a:solidFill>
              </a:rPr>
              <a:t>ГП «Комплексное развитие сельских территорий»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7907D45-575B-4451-95E3-CDEBB17E6DD6}"/>
              </a:ext>
            </a:extLst>
          </p:cNvPr>
          <p:cNvSpPr/>
          <p:nvPr/>
        </p:nvSpPr>
        <p:spPr>
          <a:xfrm>
            <a:off x="1475045" y="674810"/>
            <a:ext cx="63594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31302B"/>
                </a:solidFill>
              </a:rPr>
              <a:t>Строительство детского сада на 60 мест в </a:t>
            </a:r>
            <a:r>
              <a:rPr lang="ru-RU" sz="2000" dirty="0" err="1">
                <a:solidFill>
                  <a:srgbClr val="31302B"/>
                </a:solidFill>
              </a:rPr>
              <a:t>п.Лайский</a:t>
            </a:r>
            <a:r>
              <a:rPr lang="ru-RU" sz="2000" dirty="0">
                <a:solidFill>
                  <a:srgbClr val="31302B"/>
                </a:solidFill>
              </a:rPr>
              <a:t> Док</a:t>
            </a:r>
            <a:endParaRPr lang="ru-RU" sz="1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74DF0D-6374-44E4-B67E-297E156DA60F}"/>
              </a:ext>
            </a:extLst>
          </p:cNvPr>
          <p:cNvSpPr/>
          <p:nvPr/>
        </p:nvSpPr>
        <p:spPr>
          <a:xfrm>
            <a:off x="6533964" y="1766974"/>
            <a:ext cx="26011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ru-RU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Подрядчик: </a:t>
            </a:r>
          </a:p>
          <a:p>
            <a:pPr lvl="0" defTabSz="914400">
              <a:defRPr/>
            </a:pPr>
            <a:r>
              <a:rPr lang="ru-RU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ООО «</a:t>
            </a:r>
            <a:r>
              <a:rPr lang="ru-RU" sz="14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Проммонтажстрой</a:t>
            </a:r>
            <a:r>
              <a:rPr lang="ru-RU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» </a:t>
            </a:r>
          </a:p>
          <a:p>
            <a:pPr lvl="0" defTabSz="914400">
              <a:defRPr/>
            </a:pPr>
            <a:endParaRPr lang="ru-RU" sz="14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/>
            </a:endParaRPr>
          </a:p>
          <a:p>
            <a:pPr lvl="0" defTabSz="914400">
              <a:defRPr/>
            </a:pPr>
            <a:r>
              <a:rPr lang="ru-RU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Стоимость контракта: 74,95 млн. рублей</a:t>
            </a:r>
          </a:p>
          <a:p>
            <a:pPr lvl="0" defTabSz="914400">
              <a:defRPr/>
            </a:pPr>
            <a:endParaRPr lang="ru-RU" sz="1400" dirty="0">
              <a:solidFill>
                <a:prstClr val="black">
                  <a:lumMod val="65000"/>
                  <a:lumOff val="35000"/>
                </a:prstClr>
              </a:solidFill>
              <a:latin typeface="Century Gothic" panose="020B0502020202020204"/>
            </a:endParaRPr>
          </a:p>
          <a:p>
            <a:pPr lvl="0" defTabSz="914400">
              <a:defRPr/>
            </a:pPr>
            <a:r>
              <a:rPr lang="ru-RU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B0502020202020204"/>
              </a:rPr>
              <a:t>Срок исполнения контракта: 25.08.2022 г.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BB490182-AE96-47ED-A29F-DB256FC0E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016177"/>
              </p:ext>
            </p:extLst>
          </p:nvPr>
        </p:nvGraphicFramePr>
        <p:xfrm>
          <a:off x="344195" y="4487273"/>
          <a:ext cx="8289648" cy="2150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8517">
                  <a:extLst>
                    <a:ext uri="{9D8B030D-6E8A-4147-A177-3AD203B41FA5}">
                      <a16:colId xmlns:a16="http://schemas.microsoft.com/office/drawing/2014/main" val="728911180"/>
                    </a:ext>
                  </a:extLst>
                </a:gridCol>
                <a:gridCol w="2034565">
                  <a:extLst>
                    <a:ext uri="{9D8B030D-6E8A-4147-A177-3AD203B41FA5}">
                      <a16:colId xmlns:a16="http://schemas.microsoft.com/office/drawing/2014/main" val="3181917983"/>
                    </a:ext>
                  </a:extLst>
                </a:gridCol>
                <a:gridCol w="534035">
                  <a:extLst>
                    <a:ext uri="{9D8B030D-6E8A-4147-A177-3AD203B41FA5}">
                      <a16:colId xmlns:a16="http://schemas.microsoft.com/office/drawing/2014/main" val="3879914629"/>
                    </a:ext>
                  </a:extLst>
                </a:gridCol>
                <a:gridCol w="516573">
                  <a:extLst>
                    <a:ext uri="{9D8B030D-6E8A-4147-A177-3AD203B41FA5}">
                      <a16:colId xmlns:a16="http://schemas.microsoft.com/office/drawing/2014/main" val="2918640028"/>
                    </a:ext>
                  </a:extLst>
                </a:gridCol>
                <a:gridCol w="534035">
                  <a:extLst>
                    <a:ext uri="{9D8B030D-6E8A-4147-A177-3AD203B41FA5}">
                      <a16:colId xmlns:a16="http://schemas.microsoft.com/office/drawing/2014/main" val="157077102"/>
                    </a:ext>
                  </a:extLst>
                </a:gridCol>
                <a:gridCol w="516573">
                  <a:extLst>
                    <a:ext uri="{9D8B030D-6E8A-4147-A177-3AD203B41FA5}">
                      <a16:colId xmlns:a16="http://schemas.microsoft.com/office/drawing/2014/main" val="2854820883"/>
                    </a:ext>
                  </a:extLst>
                </a:gridCol>
                <a:gridCol w="615350">
                  <a:extLst>
                    <a:ext uri="{9D8B030D-6E8A-4147-A177-3AD203B41FA5}">
                      <a16:colId xmlns:a16="http://schemas.microsoft.com/office/drawing/2014/main" val="16451916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Целевой показатель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Мероприятие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2019 г.</a:t>
                      </a:r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609753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План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Факт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Факт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5233128"/>
                  </a:ext>
                </a:extLst>
              </a:tr>
              <a:tr h="71735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Региональный проект «Содействие занятости женщин»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521992"/>
                  </a:ext>
                </a:extLst>
              </a:tr>
              <a:tr h="12312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Число созданных мест в  организациях, осуществляющих образовательную деятельность по образовательным программам дошкольного образования, расположенных в сельской местности, ед.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Повышение доступности и создание условий для дошкольного образования для детей в возрасте до трех лет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9895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6667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991731" y="3359537"/>
            <a:ext cx="6100784" cy="156021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последние три года построено 6 универсальных спортивных площадки, 5 площадок ГТО, 4 тренажерные площадки и 2 хоккейных корта</a:t>
            </a:r>
            <a:endParaRPr lang="ru-RU" sz="22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5025BB-EA22-44D7-B1FF-2320B03E83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0" b="10030"/>
          <a:stretch>
            <a:fillRect/>
          </a:stretch>
        </p:blipFill>
        <p:spPr/>
      </p:pic>
      <p:pic>
        <p:nvPicPr>
          <p:cNvPr id="12" name="Picture 2" descr="https://vedtver.ru/upload/resize_cache/iblock/ff4/1000_700_1/ff44d2202081923c2652cc98914541cd.jpeg">
            <a:extLst>
              <a:ext uri="{FF2B5EF4-FFF2-40B4-BE49-F238E27FC236}">
                <a16:creationId xmlns:a16="http://schemas.microsoft.com/office/drawing/2014/main" id="{2809EC62-B222-4E0C-8F6C-D164C9093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762" y="1380477"/>
            <a:ext cx="3041579" cy="181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34B5572-E99E-4B38-A152-A5F4501660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717"/>
            <a:ext cx="3315378" cy="1837804"/>
          </a:xfrm>
          <a:prstGeom prst="rect">
            <a:avLst/>
          </a:prstGeom>
        </p:spPr>
      </p:pic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AFD242F1-F221-4228-AA6A-8B0103A1321F}"/>
              </a:ext>
            </a:extLst>
          </p:cNvPr>
          <p:cNvSpPr txBox="1">
            <a:spLocks/>
          </p:cNvSpPr>
          <p:nvPr/>
        </p:nvSpPr>
        <p:spPr>
          <a:xfrm>
            <a:off x="71020" y="36170"/>
            <a:ext cx="8247356" cy="1092613"/>
          </a:xfrm>
          <a:prstGeom prst="rect">
            <a:avLst/>
          </a:prstGeom>
        </p:spPr>
        <p:txBody>
          <a:bodyPr vert="horz" lIns="274320" tIns="45720" rIns="457200" bIns="45720" rtlCol="0" anchor="b">
            <a:normAutofit/>
          </a:bodyPr>
          <a:lstStyle>
            <a:lvl1pPr algn="l" defTabSz="63306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46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0" dirty="0">
                <a:solidFill>
                  <a:schemeClr val="tx1"/>
                </a:solidFill>
              </a:rPr>
              <a:t>Федеральный проект «Спорт – норма жизни» </a:t>
            </a:r>
          </a:p>
          <a:p>
            <a:r>
              <a:rPr lang="ru-RU" sz="2800" b="0" dirty="0">
                <a:solidFill>
                  <a:schemeClr val="tx1"/>
                </a:solidFill>
              </a:rPr>
              <a:t>Национального проекта «Демография»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1DE7E7A-D538-4BCD-AD9C-4ED6308DCE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642" y="5029199"/>
            <a:ext cx="2780358" cy="182286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38509FE-A9EF-4A68-930E-C903A1843F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5378" y="5034388"/>
            <a:ext cx="3048264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924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062043" y="2385430"/>
            <a:ext cx="5223349" cy="1067644"/>
          </a:xfrm>
        </p:spPr>
        <p:txBody>
          <a:bodyPr>
            <a:noAutofit/>
          </a:bodyPr>
          <a:lstStyle/>
          <a:p>
            <a:pPr lvl="0" algn="ctr">
              <a:defRPr/>
            </a:pPr>
            <a:r>
              <a:rPr lang="ru-RU" dirty="0"/>
              <a:t>ГП «Комплексное развитие сельских территорий»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825714" y="3657383"/>
            <a:ext cx="5223349" cy="861639"/>
          </a:xfrm>
        </p:spPr>
        <p:txBody>
          <a:bodyPr>
            <a:normAutofit/>
          </a:bodyPr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srgbClr val="31302B"/>
                </a:solidFill>
              </a:rPr>
              <a:t>Капитальный ремонт стадиона МБОУ «Приморская средняя школа </a:t>
            </a:r>
            <a:r>
              <a:rPr lang="ru-RU" sz="2000" dirty="0" err="1">
                <a:solidFill>
                  <a:srgbClr val="31302B"/>
                </a:solidFill>
              </a:rPr>
              <a:t>д.Рикасиха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B7F021-F174-495C-BAB2-B142E5368F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" b="2606"/>
          <a:stretch>
            <a:fillRect/>
          </a:stretch>
        </p:blipFill>
        <p:spPr/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61AD5C5-F4E4-41A1-B8F2-92B3BAFB17B1}"/>
              </a:ext>
            </a:extLst>
          </p:cNvPr>
          <p:cNvSpPr/>
          <p:nvPr/>
        </p:nvSpPr>
        <p:spPr>
          <a:xfrm>
            <a:off x="4062043" y="4723331"/>
            <a:ext cx="482450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ru-RU" sz="1600" b="1" cap="all" dirty="0">
                <a:solidFill>
                  <a:schemeClr val="accent2"/>
                </a:solidFill>
                <a:ea typeface="+mj-ea"/>
                <a:cs typeface="+mj-cs"/>
              </a:rPr>
              <a:t>Подрядчик: ООО «</a:t>
            </a:r>
            <a:r>
              <a:rPr lang="ru-RU" sz="1600" b="1" cap="all" dirty="0" err="1">
                <a:solidFill>
                  <a:schemeClr val="accent2"/>
                </a:solidFill>
                <a:ea typeface="+mj-ea"/>
                <a:cs typeface="+mj-cs"/>
              </a:rPr>
              <a:t>Турсим</a:t>
            </a:r>
            <a:r>
              <a:rPr lang="ru-RU" sz="1600" b="1" cap="all" dirty="0">
                <a:solidFill>
                  <a:schemeClr val="accent2"/>
                </a:solidFill>
                <a:ea typeface="+mj-ea"/>
                <a:cs typeface="+mj-cs"/>
              </a:rPr>
              <a:t>»</a:t>
            </a:r>
          </a:p>
          <a:p>
            <a:pPr lvl="0" defTabSz="914400">
              <a:defRPr/>
            </a:pPr>
            <a:endParaRPr lang="ru-RU" sz="1600" b="1" cap="all" dirty="0">
              <a:solidFill>
                <a:schemeClr val="accent2"/>
              </a:solidFill>
              <a:ea typeface="+mj-ea"/>
              <a:cs typeface="+mj-cs"/>
            </a:endParaRPr>
          </a:p>
          <a:p>
            <a:pPr lvl="0" defTabSz="914400">
              <a:defRPr/>
            </a:pPr>
            <a:r>
              <a:rPr lang="ru-RU" sz="1600" b="1" cap="all" dirty="0">
                <a:solidFill>
                  <a:schemeClr val="accent2"/>
                </a:solidFill>
                <a:ea typeface="+mj-ea"/>
                <a:cs typeface="+mj-cs"/>
              </a:rPr>
              <a:t>Стоимость контракта: 12,4 млн. рублей</a:t>
            </a:r>
          </a:p>
          <a:p>
            <a:pPr lvl="0" defTabSz="914400">
              <a:defRPr/>
            </a:pPr>
            <a:endParaRPr lang="ru-RU" sz="1600" b="1" cap="all" dirty="0">
              <a:solidFill>
                <a:schemeClr val="accent2"/>
              </a:solidFill>
              <a:ea typeface="+mj-ea"/>
              <a:cs typeface="+mj-cs"/>
            </a:endParaRPr>
          </a:p>
          <a:p>
            <a:pPr lvl="0" defTabSz="914400">
              <a:defRPr/>
            </a:pPr>
            <a:r>
              <a:rPr lang="ru-RU" sz="1600" b="1" cap="all" dirty="0">
                <a:solidFill>
                  <a:schemeClr val="accent2"/>
                </a:solidFill>
                <a:ea typeface="+mj-ea"/>
                <a:cs typeface="+mj-cs"/>
              </a:rPr>
              <a:t>Срок исполнения контракта: 01.09.2021 г.</a:t>
            </a:r>
          </a:p>
        </p:txBody>
      </p:sp>
    </p:spTree>
    <p:extLst>
      <p:ext uri="{BB962C8B-B14F-4D97-AF65-F5344CB8AC3E}">
        <p14:creationId xmlns:p14="http://schemas.microsoft.com/office/powerpoint/2010/main" val="3962176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F21FEE5-51B4-4EB0-8A58-9C3CB27A88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3" r="10943"/>
          <a:stretch>
            <a:fillRect/>
          </a:stretch>
        </p:blipFill>
        <p:spPr/>
      </p:pic>
      <p:sp>
        <p:nvSpPr>
          <p:cNvPr id="13" name="Freeform: Shape 12"/>
          <p:cNvSpPr/>
          <p:nvPr/>
        </p:nvSpPr>
        <p:spPr>
          <a:xfrm>
            <a:off x="-8877" y="3888419"/>
            <a:ext cx="9143999" cy="2969581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   - отсутствие отклонений по целевому показателю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E1976B-5B3A-49E0-AD55-8E53EC7ADE2C}"/>
              </a:ext>
            </a:extLst>
          </p:cNvPr>
          <p:cNvSpPr/>
          <p:nvPr/>
        </p:nvSpPr>
        <p:spPr>
          <a:xfrm>
            <a:off x="436054" y="6320901"/>
            <a:ext cx="762431" cy="3195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F013E447-7EA3-4184-99FB-5B13589937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422653"/>
              </p:ext>
            </p:extLst>
          </p:nvPr>
        </p:nvGraphicFramePr>
        <p:xfrm>
          <a:off x="133165" y="4066047"/>
          <a:ext cx="8815524" cy="20670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887">
                  <a:extLst>
                    <a:ext uri="{9D8B030D-6E8A-4147-A177-3AD203B41FA5}">
                      <a16:colId xmlns:a16="http://schemas.microsoft.com/office/drawing/2014/main" val="4280838240"/>
                    </a:ext>
                  </a:extLst>
                </a:gridCol>
                <a:gridCol w="1813503">
                  <a:extLst>
                    <a:ext uri="{9D8B030D-6E8A-4147-A177-3AD203B41FA5}">
                      <a16:colId xmlns:a16="http://schemas.microsoft.com/office/drawing/2014/main" val="589827209"/>
                    </a:ext>
                  </a:extLst>
                </a:gridCol>
                <a:gridCol w="611998">
                  <a:extLst>
                    <a:ext uri="{9D8B030D-6E8A-4147-A177-3AD203B41FA5}">
                      <a16:colId xmlns:a16="http://schemas.microsoft.com/office/drawing/2014/main" val="2975554154"/>
                    </a:ext>
                  </a:extLst>
                </a:gridCol>
                <a:gridCol w="591987">
                  <a:extLst>
                    <a:ext uri="{9D8B030D-6E8A-4147-A177-3AD203B41FA5}">
                      <a16:colId xmlns:a16="http://schemas.microsoft.com/office/drawing/2014/main" val="2779156447"/>
                    </a:ext>
                  </a:extLst>
                </a:gridCol>
                <a:gridCol w="611998">
                  <a:extLst>
                    <a:ext uri="{9D8B030D-6E8A-4147-A177-3AD203B41FA5}">
                      <a16:colId xmlns:a16="http://schemas.microsoft.com/office/drawing/2014/main" val="634128991"/>
                    </a:ext>
                  </a:extLst>
                </a:gridCol>
                <a:gridCol w="668396">
                  <a:extLst>
                    <a:ext uri="{9D8B030D-6E8A-4147-A177-3AD203B41FA5}">
                      <a16:colId xmlns:a16="http://schemas.microsoft.com/office/drawing/2014/main" val="2837095804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196656894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Целевой показатель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Мероприятие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 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24696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Факт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Факт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4553097"/>
                  </a:ext>
                </a:extLst>
              </a:tr>
              <a:tr h="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Региональный проект «Спорт – норма жизни»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266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Доля граждан, систематически занимающихся физической культурой и спортом в общей численности населения в возрасте 3-79 лет, %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Проведение спортивных мероприятий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34,1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37,1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35,0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35,71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44,2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4699404"/>
                  </a:ext>
                </a:extLst>
              </a:tr>
              <a:tr h="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Муниципальный проект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6893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Обновлена материально-техническая база для занятий физической культурой и спортом, ед.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Строительство плоскостных сооружений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22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70019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 - Showeet">
  <a:themeElements>
    <a:clrScheme name="Sho-CORPORATE">
      <a:dk1>
        <a:sysClr val="windowText" lastClr="000000"/>
      </a:dk1>
      <a:lt1>
        <a:sysClr val="window" lastClr="FFFFFF"/>
      </a:lt1>
      <a:dk2>
        <a:srgbClr val="31302B"/>
      </a:dk2>
      <a:lt2>
        <a:srgbClr val="E7E6E6"/>
      </a:lt2>
      <a:accent1>
        <a:srgbClr val="0D96C5"/>
      </a:accent1>
      <a:accent2>
        <a:srgbClr val="EE672F"/>
      </a:accent2>
      <a:accent3>
        <a:srgbClr val="63554F"/>
      </a:accent3>
      <a:accent4>
        <a:srgbClr val="C14800"/>
      </a:accent4>
      <a:accent5>
        <a:srgbClr val="026F94"/>
      </a:accent5>
      <a:accent6>
        <a:srgbClr val="56C2E6"/>
      </a:accent6>
      <a:hlink>
        <a:srgbClr val="F79E63"/>
      </a:hlink>
      <a:folHlink>
        <a:srgbClr val="F79E63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ank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 - Showeet">
  <a:themeElements>
    <a:clrScheme name="Sho-CORPORATE">
      <a:dk1>
        <a:sysClr val="windowText" lastClr="000000"/>
      </a:dk1>
      <a:lt1>
        <a:sysClr val="window" lastClr="FFFFFF"/>
      </a:lt1>
      <a:dk2>
        <a:srgbClr val="31302B"/>
      </a:dk2>
      <a:lt2>
        <a:srgbClr val="E7E6E6"/>
      </a:lt2>
      <a:accent1>
        <a:srgbClr val="0D96C5"/>
      </a:accent1>
      <a:accent2>
        <a:srgbClr val="EE672F"/>
      </a:accent2>
      <a:accent3>
        <a:srgbClr val="63554F"/>
      </a:accent3>
      <a:accent4>
        <a:srgbClr val="C14800"/>
      </a:accent4>
      <a:accent5>
        <a:srgbClr val="026F94"/>
      </a:accent5>
      <a:accent6>
        <a:srgbClr val="56C2E6"/>
      </a:accent6>
      <a:hlink>
        <a:srgbClr val="F79E63"/>
      </a:hlink>
      <a:folHlink>
        <a:srgbClr val="F79E6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 - Showeet">
  <a:themeElements>
    <a:clrScheme name="Sho-CORPORATE">
      <a:dk1>
        <a:sysClr val="windowText" lastClr="000000"/>
      </a:dk1>
      <a:lt1>
        <a:sysClr val="window" lastClr="FFFFFF"/>
      </a:lt1>
      <a:dk2>
        <a:srgbClr val="31302B"/>
      </a:dk2>
      <a:lt2>
        <a:srgbClr val="E7E6E6"/>
      </a:lt2>
      <a:accent1>
        <a:srgbClr val="0D96C5"/>
      </a:accent1>
      <a:accent2>
        <a:srgbClr val="EE672F"/>
      </a:accent2>
      <a:accent3>
        <a:srgbClr val="63554F"/>
      </a:accent3>
      <a:accent4>
        <a:srgbClr val="C14800"/>
      </a:accent4>
      <a:accent5>
        <a:srgbClr val="026F94"/>
      </a:accent5>
      <a:accent6>
        <a:srgbClr val="56C2E6"/>
      </a:accent6>
      <a:hlink>
        <a:srgbClr val="F79E63"/>
      </a:hlink>
      <a:folHlink>
        <a:srgbClr val="F79E6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Corporate-Showeet(standard)</Template>
  <TotalTime>798</TotalTime>
  <Words>440</Words>
  <Application>Microsoft Office PowerPoint</Application>
  <PresentationFormat>Экран (4:3)</PresentationFormat>
  <Paragraphs>137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Open Sans</vt:lpstr>
      <vt:lpstr>Roboto</vt:lpstr>
      <vt:lpstr>Times New Roman</vt:lpstr>
      <vt:lpstr>Custom Design - Showeet</vt:lpstr>
      <vt:lpstr>Showeet theme</vt:lpstr>
      <vt:lpstr>1_Blank</vt:lpstr>
      <vt:lpstr>1_Custom Design - Showeet</vt:lpstr>
      <vt:lpstr>2_Custom Design - Showeet</vt:lpstr>
      <vt:lpstr>О реализации национального проекта «Демография»  на территории Приморского района</vt:lpstr>
      <vt:lpstr>Презентация PowerPoint</vt:lpstr>
      <vt:lpstr>Основные демографические показатели</vt:lpstr>
      <vt:lpstr>Строительство детских садов</vt:lpstr>
      <vt:lpstr>Презентация PowerPoint</vt:lpstr>
      <vt:lpstr>Презентация PowerPoint</vt:lpstr>
      <vt:lpstr>Презентация PowerPoint</vt:lpstr>
      <vt:lpstr>ГП «Комплексное развитие сельских территорий»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национальных проектов на территории Приморского района в 2020 г.</dc:title>
  <dc:creator>Анисимова Мария Николаевна</dc:creator>
  <cp:lastModifiedBy>Анисимова Мария Николаевна</cp:lastModifiedBy>
  <cp:revision>138</cp:revision>
  <dcterms:created xsi:type="dcterms:W3CDTF">2021-02-27T12:23:36Z</dcterms:created>
  <dcterms:modified xsi:type="dcterms:W3CDTF">2021-03-24T12:55:45Z</dcterms:modified>
</cp:coreProperties>
</file>